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2.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theme/theme3.xml" ContentType="application/vnd.openxmlformats-officedocument.theme+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theme/theme4.xml" ContentType="application/vnd.openxmlformats-officedocument.theme+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theme/theme5.xml" ContentType="application/vnd.openxmlformats-officedocument.theme+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theme/theme6.xml" ContentType="application/vnd.openxmlformats-officedocument.theme+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theme/theme7.xml" ContentType="application/vnd.openxmlformats-officedocument.theme+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5219" r:id="rId5"/>
    <p:sldMasterId id="2147485289" r:id="rId6"/>
    <p:sldMasterId id="2147485315" r:id="rId7"/>
    <p:sldMasterId id="2147485349" r:id="rId8"/>
    <p:sldMasterId id="2147485366" r:id="rId9"/>
    <p:sldMasterId id="2147485379" r:id="rId10"/>
    <p:sldMasterId id="2147485412" r:id="rId11"/>
  </p:sldMasterIdLst>
  <p:notesMasterIdLst>
    <p:notesMasterId r:id="rId40"/>
  </p:notesMasterIdLst>
  <p:handoutMasterIdLst>
    <p:handoutMasterId r:id="rId41"/>
  </p:handoutMasterIdLst>
  <p:sldIdLst>
    <p:sldId id="1843" r:id="rId12"/>
    <p:sldId id="2088" r:id="rId13"/>
    <p:sldId id="2076138218" r:id="rId14"/>
    <p:sldId id="2076138219" r:id="rId15"/>
    <p:sldId id="2076138006" r:id="rId16"/>
    <p:sldId id="2076138061" r:id="rId17"/>
    <p:sldId id="2076138004" r:id="rId18"/>
    <p:sldId id="264" r:id="rId19"/>
    <p:sldId id="2076138018" r:id="rId20"/>
    <p:sldId id="2076138039" r:id="rId21"/>
    <p:sldId id="2076138076" r:id="rId22"/>
    <p:sldId id="2076138036" r:id="rId23"/>
    <p:sldId id="2076138071" r:id="rId24"/>
    <p:sldId id="2076137887" r:id="rId25"/>
    <p:sldId id="2076138070" r:id="rId26"/>
    <p:sldId id="2076138102" r:id="rId27"/>
    <p:sldId id="2134805031" r:id="rId28"/>
    <p:sldId id="2134805032" r:id="rId29"/>
    <p:sldId id="2076138221" r:id="rId30"/>
    <p:sldId id="4511" r:id="rId31"/>
    <p:sldId id="2076138222" r:id="rId32"/>
    <p:sldId id="2076138223" r:id="rId33"/>
    <p:sldId id="2076138224" r:id="rId34"/>
    <p:sldId id="2076138225" r:id="rId35"/>
    <p:sldId id="4512" r:id="rId36"/>
    <p:sldId id="2076138226" r:id="rId37"/>
    <p:sldId id="2076138227" r:id="rId38"/>
    <p:sldId id="2076138228" r:id="rId3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D75F5C02-62E8-4000-8D06-85D8309CEE03}">
          <p14:sldIdLst>
            <p14:sldId id="1843"/>
            <p14:sldId id="2088"/>
            <p14:sldId id="2076138218"/>
            <p14:sldId id="2076138219"/>
          </p14:sldIdLst>
        </p14:section>
        <p14:section name="CAF Introduction" id="{0092B39A-4B6F-4FD4-97FB-819091F43412}">
          <p14:sldIdLst>
            <p14:sldId id="2076138006"/>
            <p14:sldId id="2076138061"/>
            <p14:sldId id="2076138004"/>
            <p14:sldId id="264"/>
            <p14:sldId id="2076138018"/>
            <p14:sldId id="2076138039"/>
            <p14:sldId id="2076138076"/>
            <p14:sldId id="2076138036"/>
            <p14:sldId id="2076138071"/>
            <p14:sldId id="2076137887"/>
            <p14:sldId id="2076138070"/>
            <p14:sldId id="2076138102"/>
            <p14:sldId id="2134805031"/>
            <p14:sldId id="2134805032"/>
          </p14:sldIdLst>
        </p14:section>
        <p14:section name="Challenge 1" id="{BD18792B-530B-41D2-A3C1-F6E796553F75}">
          <p14:sldIdLst>
            <p14:sldId id="2076138221"/>
            <p14:sldId id="4511"/>
            <p14:sldId id="2076138222"/>
          </p14:sldIdLst>
        </p14:section>
        <p14:section name="Challenge 2" id="{C6C8297B-F69B-4835-9128-C84F536A3247}">
          <p14:sldIdLst>
            <p14:sldId id="2076138223"/>
            <p14:sldId id="2076138224"/>
          </p14:sldIdLst>
        </p14:section>
        <p14:section name="Challenge 3" id="{370A9367-4389-459F-A859-04EBE83EC405}">
          <p14:sldIdLst>
            <p14:sldId id="2076138225"/>
            <p14:sldId id="4512"/>
            <p14:sldId id="2076138226"/>
          </p14:sldIdLst>
        </p14:section>
        <p14:section name="Challenge 4" id="{B9DABF80-C128-4932-9FEB-894E48665FB1}">
          <p14:sldIdLst>
            <p14:sldId id="2076138227"/>
            <p14:sldId id="207613822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3A5E"/>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23" autoAdjust="0"/>
    <p:restoredTop sz="86438" autoAdjust="0"/>
  </p:normalViewPr>
  <p:slideViewPr>
    <p:cSldViewPr snapToGrid="0">
      <p:cViewPr varScale="1">
        <p:scale>
          <a:sx n="95" d="100"/>
          <a:sy n="95" d="100"/>
        </p:scale>
        <p:origin x="541" y="64"/>
      </p:cViewPr>
      <p:guideLst/>
    </p:cSldViewPr>
  </p:slideViewPr>
  <p:outlineViewPr>
    <p:cViewPr>
      <p:scale>
        <a:sx n="33" d="100"/>
        <a:sy n="33" d="100"/>
      </p:scale>
      <p:origin x="0" y="-3312"/>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83" d="100"/>
          <a:sy n="83" d="100"/>
        </p:scale>
        <p:origin x="2955" y="39"/>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commentAuthors" Target="commentAuthors.xml"/><Relationship Id="rId47" Type="http://schemas.microsoft.com/office/2016/11/relationships/changesInfo" Target="changesInfos/changesInfo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9" Type="http://schemas.openxmlformats.org/officeDocument/2006/relationships/slide" Target="slides/slide18.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presProps" Target="presProps.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tableStyles" Target="tableStyles.xml"/><Relationship Id="rId20" Type="http://schemas.openxmlformats.org/officeDocument/2006/relationships/slide" Target="slides/slide9.xml"/><Relationship Id="rId4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than Vella" userId="ff59d9e4-9df8-4ae6-90e3-b837e2f6651b" providerId="ADAL" clId="{44CF1B23-CB4F-43BD-89E7-CFAE9076B2BB}"/>
    <pc:docChg chg="delSld modSld modSection">
      <pc:chgData name="Jonathan Vella" userId="ff59d9e4-9df8-4ae6-90e3-b837e2f6651b" providerId="ADAL" clId="{44CF1B23-CB4F-43BD-89E7-CFAE9076B2BB}" dt="2022-03-29T13:45:12.079" v="68" actId="6549"/>
      <pc:docMkLst>
        <pc:docMk/>
      </pc:docMkLst>
      <pc:sldChg chg="modSp mod">
        <pc:chgData name="Jonathan Vella" userId="ff59d9e4-9df8-4ae6-90e3-b837e2f6651b" providerId="ADAL" clId="{44CF1B23-CB4F-43BD-89E7-CFAE9076B2BB}" dt="2022-03-29T13:45:12.079" v="68" actId="6549"/>
        <pc:sldMkLst>
          <pc:docMk/>
          <pc:sldMk cId="2799774971" sldId="1843"/>
        </pc:sldMkLst>
        <pc:spChg chg="mod">
          <ac:chgData name="Jonathan Vella" userId="ff59d9e4-9df8-4ae6-90e3-b837e2f6651b" providerId="ADAL" clId="{44CF1B23-CB4F-43BD-89E7-CFAE9076B2BB}" dt="2022-03-29T13:45:12.079" v="68" actId="6549"/>
          <ac:spMkLst>
            <pc:docMk/>
            <pc:sldMk cId="2799774971" sldId="1843"/>
            <ac:spMk id="5" creationId="{C58039A1-50D4-4C5F-9F97-DB66C0E13CC7}"/>
          </ac:spMkLst>
        </pc:spChg>
      </pc:sldChg>
      <pc:sldChg chg="del">
        <pc:chgData name="Jonathan Vella" userId="ff59d9e4-9df8-4ae6-90e3-b837e2f6651b" providerId="ADAL" clId="{44CF1B23-CB4F-43BD-89E7-CFAE9076B2BB}" dt="2022-03-29T13:35:53.842" v="67" actId="47"/>
        <pc:sldMkLst>
          <pc:docMk/>
          <pc:sldMk cId="1125150964" sldId="4515"/>
        </pc:sldMkLst>
      </pc:sldChg>
      <pc:sldChg chg="modSp mod">
        <pc:chgData name="Jonathan Vella" userId="ff59d9e4-9df8-4ae6-90e3-b837e2f6651b" providerId="ADAL" clId="{44CF1B23-CB4F-43BD-89E7-CFAE9076B2BB}" dt="2022-03-29T13:35:16.698" v="55" actId="20577"/>
        <pc:sldMkLst>
          <pc:docMk/>
          <pc:sldMk cId="3640350813" sldId="2076138221"/>
        </pc:sldMkLst>
        <pc:spChg chg="mod">
          <ac:chgData name="Jonathan Vella" userId="ff59d9e4-9df8-4ae6-90e3-b837e2f6651b" providerId="ADAL" clId="{44CF1B23-CB4F-43BD-89E7-CFAE9076B2BB}" dt="2022-03-29T13:35:16.698" v="55" actId="20577"/>
          <ac:spMkLst>
            <pc:docMk/>
            <pc:sldMk cId="3640350813" sldId="2076138221"/>
            <ac:spMk id="5" creationId="{9D3A282B-41F7-4E7F-99B3-8028F92EC07F}"/>
          </ac:spMkLst>
        </pc:spChg>
      </pc:sldChg>
      <pc:sldChg chg="modSp mod">
        <pc:chgData name="Jonathan Vella" userId="ff59d9e4-9df8-4ae6-90e3-b837e2f6651b" providerId="ADAL" clId="{44CF1B23-CB4F-43BD-89E7-CFAE9076B2BB}" dt="2022-03-29T13:35:26.425" v="66" actId="20577"/>
        <pc:sldMkLst>
          <pc:docMk/>
          <pc:sldMk cId="75479085" sldId="2076138222"/>
        </pc:sldMkLst>
        <pc:spChg chg="mod">
          <ac:chgData name="Jonathan Vella" userId="ff59d9e4-9df8-4ae6-90e3-b837e2f6651b" providerId="ADAL" clId="{44CF1B23-CB4F-43BD-89E7-CFAE9076B2BB}" dt="2022-03-29T13:35:26.425" v="66" actId="20577"/>
          <ac:spMkLst>
            <pc:docMk/>
            <pc:sldMk cId="75479085" sldId="2076138222"/>
            <ac:spMk id="4" creationId="{4CF4A2DF-1B20-42DE-8B69-FF07B6C97590}"/>
          </ac:spMkLst>
        </pc:spChg>
      </pc:sldChg>
      <pc:sldChg chg="modSp mod">
        <pc:chgData name="Jonathan Vella" userId="ff59d9e4-9df8-4ae6-90e3-b837e2f6651b" providerId="ADAL" clId="{44CF1B23-CB4F-43BD-89E7-CFAE9076B2BB}" dt="2022-03-29T11:38:35.075" v="44" actId="6549"/>
        <pc:sldMkLst>
          <pc:docMk/>
          <pc:sldMk cId="1767473573" sldId="2134805032"/>
        </pc:sldMkLst>
        <pc:spChg chg="mod">
          <ac:chgData name="Jonathan Vella" userId="ff59d9e4-9df8-4ae6-90e3-b837e2f6651b" providerId="ADAL" clId="{44CF1B23-CB4F-43BD-89E7-CFAE9076B2BB}" dt="2022-03-29T11:38:35.075" v="44" actId="6549"/>
          <ac:spMkLst>
            <pc:docMk/>
            <pc:sldMk cId="1767473573" sldId="2134805032"/>
            <ac:spMk id="3" creationId="{A13F4B70-03DF-4CC5-B1DE-C11A7AFFE0F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30-May-22 9:00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jpg>
</file>

<file path=ppt/media/image23.jpg>
</file>

<file path=ppt/media/image24.png>
</file>

<file path=ppt/media/image25.png>
</file>

<file path=ppt/media/image26.tiff>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png>
</file>

<file path=ppt/media/image36.png>
</file>

<file path=ppt/media/image37.jpeg>
</file>

<file path=ppt/media/image38.jpeg>
</file>

<file path=ppt/media/image39.jpeg>
</file>

<file path=ppt/media/image40.jpeg>
</file>

<file path=ppt/media/image42.png>
</file>

<file path=ppt/media/image43.jpg>
</file>

<file path=ppt/media/image44.png>
</file>

<file path=ppt/media/image45.png>
</file>

<file path=ppt/media/image46.png>
</file>

<file path=ppt/media/image47.png>
</file>

<file path=ppt/media/image48.jpeg>
</file>

<file path=ppt/media/image49.png>
</file>

<file path=ppt/media/image5.png>
</file>

<file path=ppt/media/image50.png>
</file>

<file path=ppt/media/image51.svg>
</file>

<file path=ppt/media/image53.svg>
</file>

<file path=ppt/media/image54.png>
</file>

<file path=ppt/media/image5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30-May-22 8:56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6CE63F-9E7F-4C04-9D0D-FCA25A8E9E86}" type="datetime8">
              <a:rPr lang="en-US" smtClean="0"/>
              <a:t>30-May-22 8:56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7705983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cs typeface="Calibri"/>
              </a:rPr>
              <a:t>&lt;Key point&gt; We have tools, assessments, and other assets to support your cloud adoption journey.</a:t>
            </a:r>
          </a:p>
          <a:p>
            <a:endParaRPr lang="en-US" b="1">
              <a:cs typeface="Calibri"/>
            </a:endParaRPr>
          </a:p>
          <a:p>
            <a:r>
              <a:rPr lang="en-US" b="1">
                <a:cs typeface="Calibri"/>
              </a:rPr>
              <a:t>&lt;Transition&gt; Although the tools, templates, and assessments enable you to manage your own journey, not everyone wants to do this alone. Let's talk about the role of Microsoft Partners - and how they can lighten the load.</a:t>
            </a:r>
          </a:p>
          <a:p>
            <a:endParaRPr lang="en-US"/>
          </a:p>
        </p:txBody>
      </p:sp>
    </p:spTree>
    <p:extLst>
      <p:ext uri="{BB962C8B-B14F-4D97-AF65-F5344CB8AC3E}">
        <p14:creationId xmlns:p14="http://schemas.microsoft.com/office/powerpoint/2010/main" val="4965574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62C61DAB-D93E-49CA-B245-379601CFE8D0}"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30-May-22 8:56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916835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Transfer – </a:t>
            </a:r>
            <a:r>
              <a:rPr lang="de-DE" dirty="0" err="1"/>
              <a:t>our</a:t>
            </a:r>
            <a:r>
              <a:rPr lang="de-DE" dirty="0"/>
              <a:t> </a:t>
            </a:r>
            <a:r>
              <a:rPr lang="de-DE" dirty="0" err="1"/>
              <a:t>message</a:t>
            </a:r>
            <a:r>
              <a:rPr lang="de-DE" dirty="0"/>
              <a:t> </a:t>
            </a:r>
            <a:r>
              <a:rPr lang="de-DE" dirty="0" err="1"/>
              <a:t>to</a:t>
            </a:r>
            <a:r>
              <a:rPr lang="de-DE" dirty="0"/>
              <a:t> </a:t>
            </a:r>
            <a:r>
              <a:rPr lang="de-DE" dirty="0" err="1"/>
              <a:t>customer</a:t>
            </a:r>
            <a:endParaRPr lang="de-D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30-May-22 8:56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354341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30-May-22 8:56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277884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30-May-22 8:56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72046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200" kern="1200">
                <a:solidFill>
                  <a:schemeClr val="tx1"/>
                </a:solidFill>
                <a:effectLst/>
                <a:latin typeface="+mn-lt"/>
                <a:ea typeface="+mn-ea"/>
                <a:cs typeface="+mn-cs"/>
              </a:rPr>
              <a:t>Welcome slide</a:t>
            </a:r>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62C61DAB-D93E-49CA-B245-379601CFE8D0}"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30-May-22 8:56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16455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a:solidFill>
                  <a:schemeClr val="tx1"/>
                </a:solidFill>
                <a:effectLst/>
                <a:latin typeface="Segoe"/>
                <a:ea typeface="+mn-ea"/>
                <a:cs typeface="+mn-cs"/>
              </a:rPr>
              <a:t>&lt;Key point&gt;: Change is more than adopting technology. It’s adapting how you do business.</a:t>
            </a:r>
          </a:p>
          <a:p>
            <a:endParaRPr lang="en-US" sz="1200" kern="1200">
              <a:solidFill>
                <a:schemeClr val="tx1"/>
              </a:solidFill>
              <a:effectLst/>
              <a:latin typeface="Segoe"/>
              <a:ea typeface="+mn-ea"/>
              <a:cs typeface="+mn-cs"/>
            </a:endParaRPr>
          </a:p>
          <a:p>
            <a:r>
              <a:rPr lang="en-US" sz="1200" kern="1200">
                <a:solidFill>
                  <a:schemeClr val="tx1"/>
                </a:solidFill>
                <a:effectLst/>
                <a:latin typeface="Segoe"/>
                <a:ea typeface="+mn-ea"/>
                <a:cs typeface="+mn-cs"/>
              </a:rPr>
              <a:t>The Microsoft Cloud Adoption Framework for Azure means changing how you do business—not just swapping out technology, but changing your enterprise, the culture behind it, and you too.</a:t>
            </a:r>
          </a:p>
          <a:p>
            <a:endParaRPr lang="en-US" sz="1200" kern="1200">
              <a:solidFill>
                <a:schemeClr val="tx1"/>
              </a:solidFill>
              <a:effectLst/>
              <a:latin typeface="Segoe"/>
              <a:ea typeface="+mn-ea"/>
              <a:cs typeface="+mn-cs"/>
            </a:endParaRPr>
          </a:p>
          <a:p>
            <a:r>
              <a:rPr lang="en-US" sz="1200" kern="1200">
                <a:solidFill>
                  <a:schemeClr val="tx1"/>
                </a:solidFill>
                <a:effectLst/>
                <a:latin typeface="Segoe"/>
                <a:ea typeface="+mn-ea"/>
                <a:cs typeface="+mn-cs"/>
              </a:rPr>
              <a:t>We share</a:t>
            </a:r>
            <a:r>
              <a:rPr lang="en-US">
                <a:effectLst/>
                <a:latin typeface="Segoe"/>
              </a:rPr>
              <a:t> best practices from our employees, partners, and customers who have already undertaken the cloud journey.</a:t>
            </a:r>
            <a:endParaRPr lang="en-US" sz="1200" kern="1200">
              <a:solidFill>
                <a:schemeClr val="tx1"/>
              </a:solidFill>
              <a:effectLst/>
              <a:latin typeface="Segoe"/>
              <a:ea typeface="+mn-ea"/>
              <a:cs typeface="+mn-cs"/>
            </a:endParaRPr>
          </a:p>
          <a:p>
            <a:endParaRPr lang="en-US" sz="1200" kern="1200">
              <a:solidFill>
                <a:schemeClr val="tx1"/>
              </a:solidFill>
              <a:effectLst/>
              <a:latin typeface="Segoe"/>
              <a:ea typeface="+mn-ea"/>
              <a:cs typeface="+mn-cs"/>
            </a:endParaRPr>
          </a:p>
          <a:p>
            <a:r>
              <a:rPr lang="en-US" sz="1200" kern="1200">
                <a:solidFill>
                  <a:schemeClr val="tx1"/>
                </a:solidFill>
                <a:effectLst/>
                <a:latin typeface="Segoe"/>
                <a:ea typeface="+mn-ea"/>
                <a:cs typeface="+mn-cs"/>
              </a:rPr>
              <a:t>The Cloud Adoption Framework brings together </a:t>
            </a:r>
            <a:r>
              <a:rPr lang="en-US" sz="1200" b="1" kern="1200">
                <a:solidFill>
                  <a:schemeClr val="tx1"/>
                </a:solidFill>
                <a:effectLst/>
                <a:latin typeface="Segoe"/>
                <a:ea typeface="+mn-ea"/>
                <a:cs typeface="+mn-cs"/>
              </a:rPr>
              <a:t>people, process, and technology</a:t>
            </a:r>
            <a:r>
              <a:rPr lang="en-US" sz="1200" kern="1200">
                <a:solidFill>
                  <a:schemeClr val="tx1"/>
                </a:solidFill>
                <a:effectLst/>
                <a:latin typeface="Segoe"/>
                <a:ea typeface="+mn-ea"/>
                <a:cs typeface="+mn-cs"/>
              </a:rPr>
              <a:t>—a strategy that’s aligned to your business goals.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Segoe"/>
                <a:ea typeface="+mn-ea"/>
                <a:cs typeface="+mn-cs"/>
              </a:rPr>
              <a:t>Quickly—efficiently, and with actionable guidance, it provides guidance for your organization’s agile business transformation.</a:t>
            </a:r>
          </a:p>
          <a:p>
            <a:endParaRPr lang="en-US" sz="1200" kern="1200">
              <a:solidFill>
                <a:schemeClr val="tx1"/>
              </a:solidFill>
              <a:effectLst/>
              <a:latin typeface="Segoe"/>
              <a:ea typeface="+mn-ea"/>
              <a:cs typeface="+mn-cs"/>
            </a:endParaRPr>
          </a:p>
          <a:p>
            <a:r>
              <a:rPr lang="en-US" sz="1200" b="0" kern="1200">
                <a:solidFill>
                  <a:schemeClr val="tx1"/>
                </a:solidFill>
                <a:effectLst/>
                <a:latin typeface="Segoe"/>
                <a:ea typeface="+mn-ea"/>
                <a:cs typeface="+mn-cs"/>
              </a:rPr>
              <a:t>Leading people through change is difficult. It’s not just the technology that changes. It’s your people and processes too. </a:t>
            </a:r>
          </a:p>
          <a:p>
            <a:r>
              <a:rPr lang="en-US" sz="1200" b="0" kern="1200">
                <a:solidFill>
                  <a:schemeClr val="tx1"/>
                </a:solidFill>
                <a:effectLst/>
                <a:latin typeface="Segoe"/>
                <a:ea typeface="+mn-ea"/>
                <a:cs typeface="+mn-cs"/>
              </a:rPr>
              <a:t>We can help guide you through.</a:t>
            </a:r>
          </a:p>
          <a:p>
            <a:r>
              <a:rPr lang="en-US">
                <a:latin typeface="Segoe"/>
              </a:rPr>
              <a:t> </a:t>
            </a:r>
            <a:endParaRPr lang="en-US" sz="1200" kern="1200">
              <a:solidFill>
                <a:schemeClr val="tx1"/>
              </a:solidFill>
              <a:effectLst/>
              <a:latin typeface="Segoe"/>
            </a:endParaRPr>
          </a:p>
          <a:p>
            <a:r>
              <a:rPr lang="en-US" sz="1200" b="1" kern="1200">
                <a:solidFill>
                  <a:schemeClr val="tx1"/>
                </a:solidFill>
                <a:effectLst/>
                <a:latin typeface="Segoe"/>
                <a:ea typeface="+mn-ea"/>
                <a:cs typeface="+mn-cs"/>
              </a:rPr>
              <a:t>&lt;Transition&gt;:</a:t>
            </a:r>
            <a:r>
              <a:rPr lang="en-US" b="1">
                <a:latin typeface="Segoe"/>
              </a:rPr>
              <a:t> </a:t>
            </a:r>
            <a:r>
              <a:rPr lang="en-US" sz="1200" b="1" kern="1200">
                <a:solidFill>
                  <a:schemeClr val="tx1"/>
                </a:solidFill>
                <a:effectLst/>
                <a:latin typeface="Segoe"/>
                <a:ea typeface="+mn-ea"/>
                <a:cs typeface="+mn-cs"/>
              </a:rPr>
              <a:t> How does the Cloud Adoption Framework work </a:t>
            </a:r>
            <a:r>
              <a:rPr lang="en-US" b="1">
                <a:latin typeface="Segoe"/>
              </a:rPr>
              <a:t>for your business?</a:t>
            </a:r>
            <a:endParaRPr lang="en-US" b="1" i="1">
              <a:highlight>
                <a:srgbClr val="FFFF00"/>
              </a:highlight>
              <a:latin typeface="Segoe"/>
            </a:endParaRP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67699F-4F63-4D4F-A305-0CCD42617FF1}"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4698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a:solidFill>
                  <a:schemeClr val="tx1"/>
                </a:solidFill>
                <a:effectLst/>
                <a:latin typeface="Segoe"/>
                <a:ea typeface="+mn-ea"/>
                <a:cs typeface="+mn-cs"/>
              </a:rPr>
              <a:t>&lt;</a:t>
            </a:r>
            <a:r>
              <a:rPr lang="en-US" sz="1200" b="1" kern="1200">
                <a:solidFill>
                  <a:schemeClr val="tx1"/>
                </a:solidFill>
                <a:effectLst/>
                <a:latin typeface="Segoe"/>
                <a:ea typeface="+mn-ea"/>
                <a:cs typeface="+mn-cs"/>
              </a:rPr>
              <a:t>Key point</a:t>
            </a:r>
            <a:r>
              <a:rPr lang="en-US" sz="1200" b="0" kern="1200">
                <a:solidFill>
                  <a:schemeClr val="tx1"/>
                </a:solidFill>
                <a:effectLst/>
                <a:latin typeface="Segoe"/>
                <a:ea typeface="+mn-ea"/>
                <a:cs typeface="+mn-cs"/>
              </a:rPr>
              <a:t>&gt;: change is hard—because it affects people, not just process.</a:t>
            </a:r>
          </a:p>
          <a:p>
            <a:endParaRPr lang="en-US" sz="1200" kern="1200">
              <a:solidFill>
                <a:schemeClr val="tx1"/>
              </a:solidFill>
              <a:effectLst/>
              <a:latin typeface="Segoe"/>
              <a:ea typeface="+mn-ea"/>
              <a:cs typeface="+mn-cs"/>
            </a:endParaRPr>
          </a:p>
          <a:p>
            <a:pPr marL="171450" indent="-171450">
              <a:buFont typeface="Wingdings" panose="05000000000000000000" pitchFamily="2" charset="2"/>
              <a:buChar char="§"/>
            </a:pPr>
            <a:r>
              <a:rPr lang="en-US" sz="1200" kern="1200">
                <a:solidFill>
                  <a:schemeClr val="tx1"/>
                </a:solidFill>
                <a:effectLst/>
                <a:latin typeface="Segoe"/>
                <a:ea typeface="+mn-ea"/>
                <a:cs typeface="+mn-cs"/>
              </a:rPr>
              <a:t>The decision to commit to change is only the first step.</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Whether evolving to meet increased market demand, or face tough foreign competition, change is inevitable.</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Many business leaders already realize that change is much more than just swapping out technologies.</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It’s an incremental process—evolving in how you’re doing business that affects culture company-wide—all your employees. </a:t>
            </a:r>
            <a:r>
              <a:rPr lang="en-US" sz="1200" b="0" kern="1200">
                <a:solidFill>
                  <a:schemeClr val="tx1"/>
                </a:solidFill>
                <a:effectLst/>
                <a:latin typeface="Segoe"/>
                <a:ea typeface="+mn-ea"/>
                <a:cs typeface="+mn-cs"/>
              </a:rPr>
              <a:t>And it starts with you, the business leader.</a:t>
            </a:r>
          </a:p>
          <a:p>
            <a:pPr marL="171450" indent="-171450">
              <a:buFont typeface="Wingdings" panose="05000000000000000000" pitchFamily="2" charset="2"/>
              <a:buChar char="§"/>
            </a:pPr>
            <a:r>
              <a:rPr lang="en-US" sz="1200" kern="1200">
                <a:solidFill>
                  <a:schemeClr val="tx1"/>
                </a:solidFill>
                <a:effectLst/>
                <a:latin typeface="Segoe"/>
                <a:ea typeface="+mn-ea"/>
                <a:cs typeface="+mn-cs"/>
              </a:rPr>
              <a:t>You know that the journey to the cloud is hard, but necessary to continue to grow in an evolving marketplace. </a:t>
            </a:r>
          </a:p>
          <a:p>
            <a:pPr marL="171450" indent="-171450">
              <a:buFont typeface="Wingdings" panose="05000000000000000000" pitchFamily="2" charset="2"/>
              <a:buChar char="§"/>
            </a:pPr>
            <a:endParaRPr lang="en-US" sz="1200" kern="1200">
              <a:solidFill>
                <a:schemeClr val="tx1"/>
              </a:solidFill>
              <a:effectLst/>
              <a:latin typeface="Segoe"/>
              <a:ea typeface="+mn-ea"/>
              <a:cs typeface="+mn-cs"/>
            </a:endParaRPr>
          </a:p>
          <a:p>
            <a:r>
              <a:rPr lang="en-US" sz="1200" b="0" kern="1200">
                <a:solidFill>
                  <a:schemeClr val="tx1"/>
                </a:solidFill>
                <a:effectLst/>
                <a:latin typeface="Segoe"/>
                <a:ea typeface="+mn-ea"/>
                <a:cs typeface="+mn-cs"/>
              </a:rPr>
              <a:t>&lt;</a:t>
            </a:r>
            <a:r>
              <a:rPr lang="en-US" sz="1200" b="1" kern="1200">
                <a:solidFill>
                  <a:schemeClr val="tx1"/>
                </a:solidFill>
                <a:effectLst/>
                <a:latin typeface="Segoe"/>
                <a:ea typeface="+mn-ea"/>
                <a:cs typeface="+mn-cs"/>
              </a:rPr>
              <a:t>Transition</a:t>
            </a:r>
            <a:r>
              <a:rPr lang="en-US" sz="1200" b="0" kern="1200">
                <a:solidFill>
                  <a:schemeClr val="tx1"/>
                </a:solidFill>
                <a:effectLst/>
                <a:latin typeface="Segoe"/>
                <a:ea typeface="+mn-ea"/>
                <a:cs typeface="+mn-cs"/>
              </a:rPr>
              <a:t>&gt;: For </a:t>
            </a:r>
            <a:r>
              <a:rPr lang="en-US" b="0">
                <a:latin typeface="Segoe"/>
              </a:rPr>
              <a:t>businesses, it’s</a:t>
            </a:r>
            <a:r>
              <a:rPr lang="en-US" sz="1200" b="0" kern="1200">
                <a:solidFill>
                  <a:schemeClr val="tx1"/>
                </a:solidFill>
                <a:effectLst/>
                <a:latin typeface="Segoe"/>
                <a:ea typeface="+mn-ea"/>
                <a:cs typeface="+mn-cs"/>
              </a:rPr>
              <a:t> step-by-step path</a:t>
            </a:r>
            <a:r>
              <a:rPr lang="en-US" b="0">
                <a:latin typeface="Segoe"/>
              </a:rPr>
              <a:t> to modernization—and growth. </a:t>
            </a:r>
            <a:endParaRPr lang="en-US" sz="1200" b="0" kern="1200">
              <a:solidFill>
                <a:schemeClr val="tx1"/>
              </a:solidFill>
              <a:effectLst/>
              <a:latin typeface="Segoe"/>
              <a:ea typeface="+mn-ea"/>
              <a:cs typeface="+mn-cs"/>
            </a:endParaRPr>
          </a:p>
          <a:p>
            <a:endParaRPr lang="en-US">
              <a:latin typeface="Segoe"/>
            </a:endParaRPr>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07525D1A-9CA5-4E94-B922-48D4C7E4CB42}"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388811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kern="1200" dirty="0">
                <a:solidFill>
                  <a:schemeClr val="tx1"/>
                </a:solidFill>
                <a:effectLst/>
                <a:latin typeface="Segoe"/>
                <a:ea typeface="+mn-ea"/>
                <a:cs typeface="+mn-cs"/>
              </a:rPr>
              <a:t>&lt;Key point&gt;: An iterative process that supports your business needs.</a:t>
            </a:r>
          </a:p>
          <a:p>
            <a:endParaRPr lang="en-US" sz="1800" b="1" kern="1200" dirty="0">
              <a:solidFill>
                <a:schemeClr val="tx1"/>
              </a:solidFill>
              <a:effectLst/>
              <a:latin typeface="Sego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mn-lt"/>
                <a:ea typeface="+mn-ea"/>
                <a:cs typeface="+mn-cs"/>
              </a:rPr>
              <a:t>We can help you on your cloud adoption journey.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mn-lt"/>
                <a:ea typeface="+mn-ea"/>
                <a:cs typeface="+mn-cs"/>
              </a:rPr>
              <a:t>We put the experience of employees, partners, and customers to work for you.</a:t>
            </a:r>
          </a:p>
          <a:p>
            <a:r>
              <a:rPr lang="en-US" sz="1800" kern="1200" dirty="0">
                <a:solidFill>
                  <a:schemeClr val="tx1"/>
                </a:solidFill>
                <a:effectLst/>
                <a:latin typeface="Segoe"/>
                <a:ea typeface="+mn-ea"/>
                <a:cs typeface="+mn-cs"/>
              </a:rPr>
              <a:t>We work together with you—to build your plan for cloud adoption.</a:t>
            </a:r>
          </a:p>
          <a:p>
            <a:endParaRPr lang="en-US" sz="1800" kern="1200" dirty="0">
              <a:solidFill>
                <a:schemeClr val="tx1"/>
              </a:solidFill>
              <a:effectLst/>
              <a:latin typeface="Segoe"/>
              <a:ea typeface="+mn-ea"/>
              <a:cs typeface="+mn-cs"/>
            </a:endParaRPr>
          </a:p>
          <a:p>
            <a:r>
              <a:rPr lang="en-US" sz="1800" kern="1200" dirty="0">
                <a:solidFill>
                  <a:schemeClr val="tx1"/>
                </a:solidFill>
                <a:effectLst/>
                <a:latin typeface="Segoe"/>
                <a:ea typeface="+mn-ea"/>
                <a:cs typeface="+mn-cs"/>
              </a:rPr>
              <a:t>It starts with your vision.</a:t>
            </a:r>
          </a:p>
          <a:p>
            <a:r>
              <a:rPr lang="en-US" sz="1800" kern="1200" dirty="0">
                <a:solidFill>
                  <a:schemeClr val="tx1"/>
                </a:solidFill>
                <a:effectLst/>
                <a:latin typeface="Segoe"/>
                <a:ea typeface="+mn-ea"/>
                <a:cs typeface="+mn-cs"/>
              </a:rPr>
              <a:t>Crystallize your vision for cloud adoption by working cross-functionally with your finance, marketing, sales, and HR departments.</a:t>
            </a:r>
          </a:p>
          <a:p>
            <a:r>
              <a:rPr lang="en-US" sz="1800" kern="1200" dirty="0">
                <a:solidFill>
                  <a:schemeClr val="tx1"/>
                </a:solidFill>
                <a:effectLst/>
                <a:latin typeface="Segoe"/>
                <a:ea typeface="+mn-ea"/>
                <a:cs typeface="+mn-cs"/>
              </a:rPr>
              <a:t>Work to gain consensus on:</a:t>
            </a:r>
          </a:p>
          <a:p>
            <a:pPr marL="285750" indent="-285750">
              <a:buFont typeface="Arial" panose="020B0604020202020204" pitchFamily="34" charset="0"/>
              <a:buChar char="•"/>
            </a:pPr>
            <a:r>
              <a:rPr lang="en-US" sz="1800" b="1" i="0" kern="1200" dirty="0">
                <a:solidFill>
                  <a:schemeClr val="tx1"/>
                </a:solidFill>
                <a:effectLst/>
                <a:latin typeface="Segoe"/>
                <a:ea typeface="+mn-ea"/>
                <a:cs typeface="+mn-cs"/>
              </a:rPr>
              <a:t>Clear motivations:</a:t>
            </a:r>
            <a:r>
              <a:rPr lang="en-US" sz="1800" b="0" i="0" kern="1200" dirty="0">
                <a:solidFill>
                  <a:schemeClr val="tx1"/>
                </a:solidFill>
                <a:effectLst/>
                <a:latin typeface="Segoe"/>
                <a:ea typeface="+mn-ea"/>
                <a:cs typeface="+mn-cs"/>
              </a:rPr>
              <a:t> Why are we adopting the cloud?</a:t>
            </a:r>
          </a:p>
          <a:p>
            <a:pPr marL="285750" indent="-285750">
              <a:buFont typeface="Arial" panose="020B0604020202020204" pitchFamily="34" charset="0"/>
              <a:buChar char="•"/>
            </a:pPr>
            <a:r>
              <a:rPr lang="en-US" sz="1800" b="1" i="0" kern="1200" dirty="0">
                <a:solidFill>
                  <a:schemeClr val="tx1"/>
                </a:solidFill>
                <a:effectLst/>
                <a:latin typeface="Segoe"/>
                <a:ea typeface="+mn-ea"/>
                <a:cs typeface="+mn-cs"/>
              </a:rPr>
              <a:t>Defined business outcomes:</a:t>
            </a:r>
            <a:r>
              <a:rPr lang="en-US" sz="1800" b="0" i="0" kern="1200" dirty="0">
                <a:solidFill>
                  <a:schemeClr val="tx1"/>
                </a:solidFill>
                <a:effectLst/>
                <a:latin typeface="Segoe"/>
                <a:ea typeface="+mn-ea"/>
                <a:cs typeface="+mn-cs"/>
              </a:rPr>
              <a:t> What results do we expect to see from adopting the cloud?</a:t>
            </a:r>
          </a:p>
          <a:p>
            <a:pPr marL="285750" indent="-285750">
              <a:buFont typeface="Arial" panose="020B0604020202020204" pitchFamily="34" charset="0"/>
              <a:buChar char="•"/>
            </a:pPr>
            <a:r>
              <a:rPr lang="en-US" sz="1800" b="1" i="0" kern="1200" dirty="0">
                <a:solidFill>
                  <a:schemeClr val="tx1"/>
                </a:solidFill>
                <a:effectLst/>
                <a:latin typeface="Segoe"/>
                <a:ea typeface="+mn-ea"/>
                <a:cs typeface="+mn-cs"/>
              </a:rPr>
              <a:t>Business justification:</a:t>
            </a:r>
            <a:r>
              <a:rPr lang="en-US" sz="1800" b="0" i="0" kern="1200" dirty="0">
                <a:solidFill>
                  <a:schemeClr val="tx1"/>
                </a:solidFill>
                <a:effectLst/>
                <a:latin typeface="Segoe"/>
                <a:ea typeface="+mn-ea"/>
                <a:cs typeface="+mn-cs"/>
              </a:rPr>
              <a:t> How will the business measure success?</a:t>
            </a:r>
            <a:r>
              <a:rPr lang="en-US" sz="1800" kern="1200" dirty="0">
                <a:solidFill>
                  <a:schemeClr val="tx1"/>
                </a:solidFill>
                <a:effectLst/>
                <a:latin typeface="Segoe"/>
                <a:ea typeface="+mn-ea"/>
                <a:cs typeface="+mn-cs"/>
              </a:rPr>
              <a:t> </a:t>
            </a:r>
          </a:p>
          <a:p>
            <a:pPr marL="285750" indent="-285750">
              <a:buFont typeface="Arial" panose="020B0604020202020204" pitchFamily="34" charset="0"/>
              <a:buChar char="•"/>
            </a:pPr>
            <a:endParaRPr lang="en-US" sz="1800" kern="1200" dirty="0">
              <a:solidFill>
                <a:schemeClr val="tx1"/>
              </a:solidFill>
              <a:effectLst/>
              <a:latin typeface="Segoe"/>
              <a:ea typeface="+mn-ea"/>
              <a:cs typeface="+mn-cs"/>
            </a:endParaRPr>
          </a:p>
          <a:p>
            <a:r>
              <a:rPr lang="en-US" sz="1800" kern="1200" dirty="0">
                <a:solidFill>
                  <a:schemeClr val="tx1"/>
                </a:solidFill>
                <a:effectLst/>
                <a:latin typeface="Segoe"/>
                <a:ea typeface="+mn-ea"/>
                <a:cs typeface="+mn-cs"/>
              </a:rPr>
              <a:t>We work with you to build an actionable cloud adoption plan with strategic (above) and tactical inputs such as defining your workloads and assets, aligning your organization, and readying necessary skills.</a:t>
            </a:r>
          </a:p>
          <a:p>
            <a:r>
              <a:rPr lang="en-US" sz="1800" kern="1200" dirty="0">
                <a:solidFill>
                  <a:schemeClr val="tx1"/>
                </a:solidFill>
                <a:effectLst/>
                <a:latin typeface="Segoe"/>
                <a:ea typeface="+mn-ea"/>
                <a:cs typeface="+mn-cs"/>
              </a:rPr>
              <a:t>This cross-team effort is balanced out by the technical team, who will take this vision and execute technical deployment.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Segoe"/>
                <a:ea typeface="+mn-ea"/>
                <a:cs typeface="+mn-cs"/>
              </a:rPr>
              <a:t>We recommend iterative planning to drive your cloud adoption effort—enabling your technical teams to move incrementally, in phases towards cloud adoption.</a:t>
            </a:r>
          </a:p>
          <a:p>
            <a:endParaRPr lang="en-US" sz="1800" b="1" kern="1200" dirty="0">
              <a:solidFill>
                <a:schemeClr val="tx1"/>
              </a:solidFill>
              <a:effectLst/>
              <a:latin typeface="Segoe"/>
              <a:ea typeface="+mn-ea"/>
              <a:cs typeface="+mn-cs"/>
            </a:endParaRPr>
          </a:p>
          <a:p>
            <a:r>
              <a:rPr lang="en-US" sz="1800" b="1" kern="1200" dirty="0">
                <a:solidFill>
                  <a:schemeClr val="tx1"/>
                </a:solidFill>
                <a:effectLst/>
                <a:latin typeface="Segoe"/>
                <a:ea typeface="+mn-ea"/>
                <a:cs typeface="+mn-cs"/>
              </a:rPr>
              <a:t>&lt;move to the Ready phase to explain another example, to show iterative process, if necessary&gt;</a:t>
            </a:r>
          </a:p>
          <a:p>
            <a:endParaRPr lang="en-US" sz="1800" kern="1200" dirty="0">
              <a:solidFill>
                <a:schemeClr val="tx1"/>
              </a:solidFill>
              <a:effectLst/>
              <a:latin typeface="Segoe"/>
              <a:ea typeface="+mn-ea"/>
              <a:cs typeface="+mn-cs"/>
            </a:endParaRPr>
          </a:p>
          <a:p>
            <a:r>
              <a:rPr lang="en-US" sz="1200" b="0" i="0" kern="1200" dirty="0">
                <a:solidFill>
                  <a:schemeClr val="tx1"/>
                </a:solidFill>
                <a:effectLst/>
                <a:latin typeface="Segoe"/>
                <a:ea typeface="+mn-ea"/>
                <a:cs typeface="+mn-cs"/>
              </a:rPr>
              <a:t>You plan will unite your organization in a cross-team initiative that, together, will forecast, budget, implement, and manage its success. </a:t>
            </a:r>
            <a:endParaRPr lang="en-US" sz="1800" kern="1200" dirty="0">
              <a:solidFill>
                <a:schemeClr val="tx1"/>
              </a:solidFill>
              <a:effectLst/>
              <a:latin typeface="Segoe"/>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Segoe"/>
                <a:ea typeface="+mn-ea"/>
                <a:cs typeface="+mn-cs"/>
              </a:rPr>
              <a:t>Our approach is Agile, and we consider security, governance, cost-optimization, and hybrid-cloud awareness by default.</a:t>
            </a:r>
          </a:p>
          <a:p>
            <a:r>
              <a:rPr lang="en-US" sz="1800" kern="1200" dirty="0">
                <a:solidFill>
                  <a:schemeClr val="tx1"/>
                </a:solidFill>
                <a:effectLst/>
                <a:latin typeface="Segoe"/>
                <a:ea typeface="+mn-ea"/>
                <a:cs typeface="+mn-cs"/>
              </a:rPr>
              <a:t>Microsoft will work with you, learning how you do business—and help you adapt.</a:t>
            </a:r>
          </a:p>
          <a:p>
            <a:r>
              <a:rPr lang="en-US" sz="1800" kern="1200" dirty="0">
                <a:solidFill>
                  <a:schemeClr val="tx1"/>
                </a:solidFill>
                <a:effectLst/>
                <a:latin typeface="Segoe"/>
                <a:ea typeface="+mn-ea"/>
                <a:cs typeface="+mn-cs"/>
              </a:rPr>
              <a:t>Your organization is changing—moving towards modernization, with </a:t>
            </a:r>
            <a:r>
              <a:rPr lang="en-US" sz="1800" i="0" kern="1200" dirty="0">
                <a:solidFill>
                  <a:schemeClr val="tx1"/>
                </a:solidFill>
                <a:effectLst/>
                <a:latin typeface="Segoe"/>
                <a:ea typeface="+mn-ea"/>
                <a:cs typeface="+mn-cs"/>
              </a:rPr>
              <a:t>challenging new </a:t>
            </a:r>
            <a:r>
              <a:rPr lang="en-US" sz="1800" kern="1200" dirty="0">
                <a:solidFill>
                  <a:schemeClr val="tx1"/>
                </a:solidFill>
                <a:effectLst/>
                <a:latin typeface="Segoe"/>
                <a:ea typeface="+mn-ea"/>
                <a:cs typeface="+mn-cs"/>
              </a:rPr>
              <a:t>markets, products, customer engagement. </a:t>
            </a:r>
          </a:p>
          <a:p>
            <a:r>
              <a:rPr lang="en-US" sz="1800" kern="1200" dirty="0">
                <a:solidFill>
                  <a:schemeClr val="tx1"/>
                </a:solidFill>
                <a:effectLst/>
                <a:latin typeface="Segoe"/>
                <a:ea typeface="+mn-ea"/>
                <a:cs typeface="+mn-cs"/>
              </a:rPr>
              <a:t>We can help you get there.</a:t>
            </a:r>
            <a:endParaRPr lang="en-US" sz="1800" b="1" kern="1200" dirty="0">
              <a:solidFill>
                <a:schemeClr val="tx1"/>
              </a:solidFill>
              <a:effectLst/>
              <a:latin typeface="Segoe"/>
              <a:ea typeface="+mn-ea"/>
              <a:cs typeface="+mn-cs"/>
            </a:endParaRPr>
          </a:p>
          <a:p>
            <a:endParaRPr lang="en-US" sz="1800" kern="1200" dirty="0">
              <a:solidFill>
                <a:schemeClr val="tx1"/>
              </a:solidFill>
              <a:effectLst/>
              <a:latin typeface="Segoe"/>
              <a:ea typeface="+mn-ea"/>
              <a:cs typeface="+mn-cs"/>
            </a:endParaRPr>
          </a:p>
          <a:p>
            <a:r>
              <a:rPr lang="en-US" sz="1800" b="1" kern="1200" dirty="0">
                <a:solidFill>
                  <a:schemeClr val="tx1"/>
                </a:solidFill>
                <a:effectLst/>
                <a:latin typeface="Segoe"/>
                <a:ea typeface="+mn-ea"/>
                <a:cs typeface="+mn-cs"/>
              </a:rPr>
              <a:t>&lt;Transition&gt;: What does a cloud adoption framework look like?</a:t>
            </a:r>
            <a:endParaRPr lang="en-US" sz="1800" kern="1200" dirty="0">
              <a:solidFill>
                <a:schemeClr val="tx1"/>
              </a:solidFill>
              <a:effectLst/>
              <a:latin typeface="Segoe"/>
              <a:ea typeface="+mn-ea"/>
              <a:cs typeface="+mn-cs"/>
            </a:endParaRPr>
          </a:p>
          <a:p>
            <a:endParaRPr lang="en-US" sz="1800" dirty="0">
              <a:latin typeface="Segoe"/>
            </a:endParaRPr>
          </a:p>
        </p:txBody>
      </p:sp>
    </p:spTree>
    <p:extLst>
      <p:ext uri="{BB962C8B-B14F-4D97-AF65-F5344CB8AC3E}">
        <p14:creationId xmlns:p14="http://schemas.microsoft.com/office/powerpoint/2010/main" val="1540854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Segoe"/>
                <a:ea typeface="+mn-ea"/>
                <a:cs typeface="+mn-cs"/>
              </a:rPr>
              <a:t>&lt;</a:t>
            </a:r>
            <a:r>
              <a:rPr lang="en-US" sz="1200" b="1" kern="1200" dirty="0">
                <a:solidFill>
                  <a:schemeClr val="tx1"/>
                </a:solidFill>
                <a:effectLst/>
                <a:latin typeface="Segoe"/>
                <a:ea typeface="+mn-ea"/>
                <a:cs typeface="+mn-cs"/>
              </a:rPr>
              <a:t>Key point</a:t>
            </a:r>
            <a:r>
              <a:rPr lang="en-US" sz="1200" b="0" kern="1200" dirty="0">
                <a:solidFill>
                  <a:schemeClr val="tx1"/>
                </a:solidFill>
                <a:effectLst/>
                <a:latin typeface="Segoe"/>
                <a:ea typeface="+mn-ea"/>
                <a:cs typeface="+mn-cs"/>
              </a:rPr>
              <a:t>&gt;: Cloud Adoption Framework—modular phases of adoption.</a:t>
            </a:r>
          </a:p>
          <a:p>
            <a:endParaRPr lang="en-US" sz="1200" kern="1200" dirty="0">
              <a:solidFill>
                <a:schemeClr val="tx1"/>
              </a:solidFill>
              <a:effectLst/>
              <a:latin typeface="Segoe"/>
              <a:ea typeface="+mn-ea"/>
              <a:cs typeface="+mn-cs"/>
            </a:endParaRPr>
          </a:p>
          <a:p>
            <a:r>
              <a:rPr lang="en-US" sz="1200" kern="1200" dirty="0">
                <a:solidFill>
                  <a:schemeClr val="tx1"/>
                </a:solidFill>
                <a:effectLst/>
                <a:latin typeface="Segoe"/>
                <a:ea typeface="+mn-ea"/>
                <a:cs typeface="+mn-cs"/>
              </a:rPr>
              <a:t>As your organization  evolves, the Cloud Adoption Framework adapts to your business needs.</a:t>
            </a:r>
          </a:p>
          <a:p>
            <a:endParaRPr lang="en-US" sz="1200" kern="1200" dirty="0">
              <a:solidFill>
                <a:schemeClr val="tx1"/>
              </a:solidFill>
              <a:effectLst/>
              <a:latin typeface="Segoe"/>
              <a:ea typeface="+mn-ea"/>
              <a:cs typeface="+mn-cs"/>
            </a:endParaRPr>
          </a:p>
          <a:p>
            <a:r>
              <a:rPr lang="en-US" sz="1200" kern="1200" dirty="0">
                <a:solidFill>
                  <a:schemeClr val="tx1"/>
                </a:solidFill>
                <a:effectLst/>
                <a:latin typeface="Segoe"/>
                <a:ea typeface="+mn-ea"/>
                <a:cs typeface="+mn-cs"/>
              </a:rPr>
              <a:t>Each module in the diagram is an iterative phase that advances your business through the complete lifecycle of cloud adoption. </a:t>
            </a:r>
          </a:p>
          <a:p>
            <a:r>
              <a:rPr lang="en-US" sz="1200" b="0" i="0" kern="1200" dirty="0">
                <a:solidFill>
                  <a:schemeClr val="tx1"/>
                </a:solidFill>
                <a:effectLst/>
                <a:latin typeface="Segoe"/>
                <a:ea typeface="+mn-ea"/>
                <a:cs typeface="+mn-cs"/>
              </a:rPr>
              <a:t>Customers can choose the phase best-suited to their degree of cloud adoption maturity. The Cloud Adoption Framework offers a guiding methodology to cloud adoption, with specific approaches to overcoming common blockers to cloud adoption in each module, such as “Define Strategy,” “Plan,”, etc. </a:t>
            </a:r>
          </a:p>
          <a:p>
            <a:endParaRPr lang="en-US" sz="1200" b="0" i="0" kern="1200" dirty="0">
              <a:solidFill>
                <a:schemeClr val="tx1"/>
              </a:solidFill>
              <a:effectLst/>
              <a:latin typeface="Segoe"/>
              <a:ea typeface="+mn-ea"/>
              <a:cs typeface="+mn-cs"/>
            </a:endParaRPr>
          </a:p>
          <a:p>
            <a:r>
              <a:rPr lang="en-US" sz="1200" b="0" i="0" kern="1200" dirty="0">
                <a:solidFill>
                  <a:schemeClr val="tx1"/>
                </a:solidFill>
                <a:effectLst/>
                <a:latin typeface="Segoe"/>
                <a:ea typeface="+mn-ea"/>
                <a:cs typeface="+mn-cs"/>
              </a:rPr>
              <a:t>The Cloud Adoption Framework offers the enterprise a modular framework of how to incrementally onboard to the cloud. </a:t>
            </a:r>
          </a:p>
          <a:p>
            <a:r>
              <a:rPr lang="en-US" sz="1200" b="0" i="0" kern="1200" dirty="0">
                <a:solidFill>
                  <a:schemeClr val="tx1"/>
                </a:solidFill>
                <a:effectLst/>
                <a:latin typeface="Segoe"/>
                <a:ea typeface="+mn-ea"/>
                <a:cs typeface="+mn-cs"/>
              </a:rPr>
              <a:t>Cloud adoption shifts how companies obtain, make use of, and lock down their technology resources.</a:t>
            </a:r>
          </a:p>
          <a:p>
            <a:r>
              <a:rPr lang="en-US" sz="1200" b="0" i="0" kern="1200" dirty="0">
                <a:solidFill>
                  <a:schemeClr val="tx1"/>
                </a:solidFill>
                <a:effectLst/>
                <a:latin typeface="Segoe"/>
                <a:ea typeface="+mn-ea"/>
                <a:cs typeface="+mn-cs"/>
              </a:rPr>
              <a:t>And—this kind of modular framework flips the model of how enterprises operate:</a:t>
            </a:r>
          </a:p>
          <a:p>
            <a:endParaRPr lang="en-US" sz="1200" b="0" i="0" kern="1200" dirty="0">
              <a:solidFill>
                <a:schemeClr val="tx1"/>
              </a:solidFill>
              <a:effectLst/>
              <a:latin typeface="Segoe"/>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a:ea typeface="+mn-ea"/>
                <a:cs typeface="+mn-cs"/>
              </a:rPr>
              <a:t>Transitions organizations to need-based consumption of technology resources</a:t>
            </a:r>
          </a:p>
          <a:p>
            <a:pPr marL="285750" indent="-285750">
              <a:buFont typeface="Arial" panose="020B0604020202020204" pitchFamily="34" charset="0"/>
              <a:buChar char="•"/>
            </a:pPr>
            <a:r>
              <a:rPr lang="en-US" sz="1200" kern="1200" dirty="0">
                <a:solidFill>
                  <a:schemeClr val="tx1"/>
                </a:solidFill>
                <a:effectLst/>
                <a:latin typeface="Segoe"/>
                <a:ea typeface="+mn-ea"/>
                <a:cs typeface="+mn-cs"/>
              </a:rPr>
              <a:t>Change from cap-ex (capital expenditure) to op-ex (operating expenditure) model</a:t>
            </a:r>
          </a:p>
          <a:p>
            <a:pPr marL="285750" indent="-285750">
              <a:buFont typeface="Arial" panose="020B0604020202020204" pitchFamily="34" charset="0"/>
              <a:buChar char="•"/>
            </a:pPr>
            <a:r>
              <a:rPr lang="en-US" sz="1200" kern="1200" dirty="0">
                <a:solidFill>
                  <a:schemeClr val="tx1"/>
                </a:solidFill>
                <a:effectLst/>
                <a:latin typeface="Segoe"/>
                <a:ea typeface="+mn-ea"/>
                <a:cs typeface="+mn-cs"/>
              </a:rPr>
              <a:t>Cloud model assumes security, governance, cost-optimization, and hybrid cloud by default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a:ea typeface="+mn-ea"/>
                <a:cs typeface="+mn-cs"/>
              </a:rPr>
              <a:t>Develop a future-ready workforce—developing and deploying cloud skill readiness organization-wide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kern="1200" dirty="0">
              <a:solidFill>
                <a:schemeClr val="tx1"/>
              </a:solidFill>
              <a:effectLst/>
              <a:latin typeface="Segoe"/>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dirty="0">
                <a:solidFill>
                  <a:schemeClr val="tx1"/>
                </a:solidFill>
                <a:effectLst/>
                <a:latin typeface="Segoe"/>
                <a:ea typeface="+mn-ea"/>
                <a:cs typeface="+mn-cs"/>
              </a:rPr>
              <a:t>As an organization progresses through the Cloud Adoption Framework, what are the main goals of each methodology of “Define Strategy,” “Plan,” you can focus efforts 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1" kern="1200" dirty="0">
              <a:solidFill>
                <a:schemeClr val="tx1"/>
              </a:solidFill>
              <a:effectLst/>
              <a:latin typeface="Segoe"/>
              <a:ea typeface="+mn-ea"/>
              <a:cs typeface="+mn-cs"/>
            </a:endParaRPr>
          </a:p>
          <a:p>
            <a:r>
              <a:rPr lang="en-US" sz="1200" b="0" kern="1200" dirty="0">
                <a:solidFill>
                  <a:schemeClr val="tx1"/>
                </a:solidFill>
                <a:effectLst/>
                <a:latin typeface="Segoe"/>
                <a:ea typeface="+mn-ea"/>
                <a:cs typeface="+mn-cs"/>
              </a:rPr>
              <a:t>&lt;</a:t>
            </a:r>
            <a:r>
              <a:rPr lang="en-US" sz="1200" b="1" kern="1200" dirty="0">
                <a:solidFill>
                  <a:schemeClr val="tx1"/>
                </a:solidFill>
                <a:effectLst/>
                <a:latin typeface="Segoe"/>
                <a:ea typeface="+mn-ea"/>
                <a:cs typeface="+mn-cs"/>
              </a:rPr>
              <a:t>Transition</a:t>
            </a:r>
            <a:r>
              <a:rPr lang="en-US" sz="1200" b="0" kern="1200" dirty="0">
                <a:solidFill>
                  <a:schemeClr val="tx1"/>
                </a:solidFill>
                <a:effectLst/>
                <a:latin typeface="Segoe"/>
                <a:ea typeface="+mn-ea"/>
                <a:cs typeface="+mn-cs"/>
              </a:rPr>
              <a:t>&gt;: Let’s look at some possible motivations for cloud adoption, and what some common blockers are that the Cloud Adoption Framework can help you resolve.</a:t>
            </a:r>
          </a:p>
          <a:p>
            <a:endParaRPr lang="en-US" sz="1200" dirty="0">
              <a:latin typeface="Segoe"/>
            </a:endParaRPr>
          </a:p>
          <a:p>
            <a:endParaRPr lang="en-US" sz="1200" dirty="0">
              <a:latin typeface="Segoe"/>
            </a:endParaRPr>
          </a:p>
        </p:txBody>
      </p:sp>
    </p:spTree>
    <p:extLst>
      <p:ext uri="{BB962C8B-B14F-4D97-AF65-F5344CB8AC3E}">
        <p14:creationId xmlns:p14="http://schemas.microsoft.com/office/powerpoint/2010/main" val="1665765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Segoe"/>
                <a:ea typeface="+mn-ea"/>
                <a:cs typeface="+mn-cs"/>
              </a:rPr>
              <a:t>&lt;</a:t>
            </a:r>
            <a:r>
              <a:rPr lang="en-US" sz="1200" b="1" kern="1200" dirty="0">
                <a:solidFill>
                  <a:schemeClr val="tx1"/>
                </a:solidFill>
                <a:effectLst/>
                <a:latin typeface="Segoe"/>
                <a:ea typeface="+mn-ea"/>
                <a:cs typeface="+mn-cs"/>
              </a:rPr>
              <a:t>Key point</a:t>
            </a:r>
            <a:r>
              <a:rPr lang="en-US" sz="1200" b="0" kern="1200" dirty="0">
                <a:solidFill>
                  <a:schemeClr val="tx1"/>
                </a:solidFill>
                <a:effectLst/>
                <a:latin typeface="Segoe"/>
                <a:ea typeface="+mn-ea"/>
                <a:cs typeface="+mn-cs"/>
              </a:rPr>
              <a:t>&gt;: There is no single, typical cloud adoption motivation in cloud adoption—typically there are more than one.</a:t>
            </a:r>
          </a:p>
          <a:p>
            <a:endParaRPr lang="en-US" sz="1200" b="0" kern="1200" dirty="0">
              <a:solidFill>
                <a:schemeClr val="tx1"/>
              </a:solidFill>
              <a:effectLst/>
              <a:latin typeface="Segoe"/>
              <a:ea typeface="+mn-ea"/>
              <a:cs typeface="+mn-cs"/>
            </a:endParaRPr>
          </a:p>
          <a:p>
            <a:pPr marL="171450" indent="-171450">
              <a:buFont typeface="Arial" panose="020B0604020202020204" pitchFamily="34" charset="0"/>
              <a:buChar char="•"/>
            </a:pPr>
            <a:r>
              <a:rPr lang="en-US" sz="1200" b="0" kern="1200" dirty="0">
                <a:solidFill>
                  <a:schemeClr val="tx1"/>
                </a:solidFill>
                <a:effectLst/>
                <a:latin typeface="Segoe"/>
                <a:ea typeface="+mn-ea"/>
                <a:cs typeface="+mn-cs"/>
              </a:rPr>
              <a:t>Cloud adoption is an iterative process. There can be many motivations for why your organization is planning digital transformation.</a:t>
            </a:r>
          </a:p>
          <a:p>
            <a:pPr marL="171450" indent="-171450">
              <a:buFont typeface="Arial" panose="020B0604020202020204" pitchFamily="34" charset="0"/>
              <a:buChar char="•"/>
            </a:pPr>
            <a:r>
              <a:rPr lang="en-US" sz="1200" b="1" kern="1200" dirty="0">
                <a:solidFill>
                  <a:schemeClr val="tx1"/>
                </a:solidFill>
                <a:effectLst/>
                <a:latin typeface="Segoe"/>
                <a:ea typeface="+mn-ea"/>
                <a:cs typeface="+mn-cs"/>
              </a:rPr>
              <a:t>It’s important to engage cross-functional business groups across the enterprise to explore cloud adoption motivations.</a:t>
            </a:r>
          </a:p>
          <a:p>
            <a:pPr marL="171450" indent="-171450">
              <a:buFont typeface="Arial" panose="020B0604020202020204" pitchFamily="34" charset="0"/>
              <a:buChar char="•"/>
            </a:pPr>
            <a:r>
              <a:rPr lang="en-US" sz="1200" b="0" kern="1200" dirty="0">
                <a:solidFill>
                  <a:schemeClr val="tx1"/>
                </a:solidFill>
                <a:effectLst/>
                <a:latin typeface="Segoe"/>
                <a:ea typeface="+mn-ea"/>
                <a:cs typeface="+mn-cs"/>
              </a:rPr>
              <a:t>[Go through list of Critical Business Events.</a:t>
            </a:r>
          </a:p>
          <a:p>
            <a:pPr marL="171450" indent="-171450">
              <a:buFont typeface="Arial" panose="020B0604020202020204" pitchFamily="34" charset="0"/>
              <a:buChar char="•"/>
            </a:pPr>
            <a:r>
              <a:rPr lang="en-US" sz="1200" b="0" kern="1200" dirty="0">
                <a:solidFill>
                  <a:schemeClr val="tx1"/>
                </a:solidFill>
                <a:effectLst/>
                <a:latin typeface="Segoe"/>
                <a:ea typeface="+mn-ea"/>
                <a:cs typeface="+mn-cs"/>
              </a:rPr>
              <a:t>[Read through Migration Motivations and Innovation Motivations]</a:t>
            </a:r>
          </a:p>
          <a:p>
            <a:endParaRPr lang="en-US" sz="1200" kern="1200" dirty="0">
              <a:solidFill>
                <a:schemeClr val="tx1"/>
              </a:solidFill>
              <a:effectLst/>
              <a:latin typeface="Segoe"/>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1" kern="1200" dirty="0">
              <a:solidFill>
                <a:schemeClr val="tx1"/>
              </a:solidFill>
              <a:effectLst/>
              <a:latin typeface="Segoe"/>
              <a:ea typeface="+mn-ea"/>
              <a:cs typeface="+mn-cs"/>
            </a:endParaRPr>
          </a:p>
          <a:p>
            <a:r>
              <a:rPr lang="en-US" sz="1200" b="0" kern="1200" dirty="0">
                <a:solidFill>
                  <a:schemeClr val="tx1"/>
                </a:solidFill>
                <a:effectLst/>
                <a:latin typeface="Segoe"/>
                <a:ea typeface="+mn-ea"/>
                <a:cs typeface="+mn-cs"/>
              </a:rPr>
              <a:t>&lt;</a:t>
            </a:r>
            <a:r>
              <a:rPr lang="en-US" sz="1200" b="1" kern="1200" dirty="0">
                <a:solidFill>
                  <a:schemeClr val="tx1"/>
                </a:solidFill>
                <a:effectLst/>
                <a:latin typeface="Segoe"/>
                <a:ea typeface="+mn-ea"/>
                <a:cs typeface="+mn-cs"/>
              </a:rPr>
              <a:t>Transition</a:t>
            </a:r>
            <a:r>
              <a:rPr lang="en-US" sz="1200" b="0" kern="1200" dirty="0">
                <a:solidFill>
                  <a:schemeClr val="tx1"/>
                </a:solidFill>
                <a:effectLst/>
                <a:latin typeface="Segoe"/>
                <a:ea typeface="+mn-ea"/>
                <a:cs typeface="+mn-cs"/>
              </a:rPr>
              <a:t>&gt;: What are some common scenarios leading to cloud adoption—what do they look like?</a:t>
            </a:r>
          </a:p>
          <a:p>
            <a:endParaRPr lang="en-US" dirty="0">
              <a:latin typeface="Segoe"/>
            </a:endParaRPr>
          </a:p>
          <a:p>
            <a:endParaRPr lang="en-US" dirty="0">
              <a:latin typeface="Segoe"/>
            </a:endParaRPr>
          </a:p>
          <a:p>
            <a:endParaRPr lang="en-US" dirty="0">
              <a:latin typeface="Segoe"/>
            </a:endParaRPr>
          </a:p>
        </p:txBody>
      </p:sp>
    </p:spTree>
    <p:extLst>
      <p:ext uri="{BB962C8B-B14F-4D97-AF65-F5344CB8AC3E}">
        <p14:creationId xmlns:p14="http://schemas.microsoft.com/office/powerpoint/2010/main" val="4036506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1" i="0" u="none" strike="noStrike" dirty="0">
                <a:solidFill>
                  <a:srgbClr val="000000"/>
                </a:solidFill>
                <a:effectLst/>
                <a:latin typeface="Segoe"/>
              </a:rPr>
              <a:t>&lt;Key point&gt;: </a:t>
            </a:r>
            <a:r>
              <a:rPr lang="en-US" sz="1200" b="0" i="0" u="none" strike="noStrike" dirty="0">
                <a:solidFill>
                  <a:srgbClr val="000000"/>
                </a:solidFill>
                <a:effectLst/>
                <a:latin typeface="Segoe"/>
              </a:rPr>
              <a:t>Here are the iterative steps that enable</a:t>
            </a:r>
            <a:r>
              <a:rPr lang="en-US" sz="1200" b="0" i="0" u="none" strike="noStrike" dirty="0">
                <a:solidFill>
                  <a:srgbClr val="444444"/>
                </a:solidFill>
                <a:effectLst/>
                <a:latin typeface="Segoe"/>
              </a:rPr>
              <a:t> the customer journey of </a:t>
            </a:r>
            <a:r>
              <a:rPr lang="en-US" sz="1200" b="1" i="0" u="none" strike="noStrike" dirty="0">
                <a:solidFill>
                  <a:srgbClr val="444444"/>
                </a:solidFill>
                <a:effectLst/>
                <a:latin typeface="Segoe"/>
              </a:rPr>
              <a:t>Accelerate migration</a:t>
            </a:r>
            <a:r>
              <a:rPr lang="en-US" sz="1200" b="0" i="0" u="none" strike="noStrike" dirty="0">
                <a:solidFill>
                  <a:srgbClr val="444444"/>
                </a:solidFill>
                <a:effectLst/>
                <a:latin typeface="Segoe"/>
              </a:rPr>
              <a:t>.</a:t>
            </a:r>
          </a:p>
          <a:p>
            <a:pPr algn="l" rtl="0" fontAlgn="base"/>
            <a:endParaRPr lang="en-US" sz="1200" b="0" i="0" u="none" strike="noStrike" dirty="0">
              <a:solidFill>
                <a:srgbClr val="444444"/>
              </a:solidFill>
              <a:effectLst/>
              <a:latin typeface="Segoe"/>
            </a:endParaRPr>
          </a:p>
          <a:p>
            <a:pPr algn="l" rtl="0" fontAlgn="base"/>
            <a:r>
              <a:rPr lang="en-US" sz="1200" b="1" i="0" u="none" strike="noStrike" dirty="0">
                <a:solidFill>
                  <a:srgbClr val="444444"/>
                </a:solidFill>
                <a:effectLst/>
                <a:latin typeface="Segoe"/>
              </a:rPr>
              <a:t>Step 1: Align stakeholders</a:t>
            </a:r>
          </a:p>
          <a:p>
            <a:pPr algn="l" rtl="0" fontAlgn="base"/>
            <a:r>
              <a:rPr lang="en-US" sz="1200" b="0" i="0" u="none" strike="noStrike" dirty="0">
                <a:solidFill>
                  <a:srgbClr val="444444"/>
                </a:solidFill>
                <a:effectLst/>
                <a:latin typeface="Segoe"/>
              </a:rPr>
              <a:t>Gain agreement on migration motivations.</a:t>
            </a:r>
          </a:p>
          <a:p>
            <a:pPr algn="l" rtl="0" fontAlgn="base"/>
            <a:r>
              <a:rPr lang="en-US" sz="1200" b="0" i="0" u="none" strike="noStrike" dirty="0">
                <a:solidFill>
                  <a:srgbClr val="444444"/>
                </a:solidFill>
                <a:effectLst/>
                <a:latin typeface="Segoe"/>
              </a:rPr>
              <a:t>Capture desired business outcomes and measure them with metrics. </a:t>
            </a:r>
          </a:p>
          <a:p>
            <a:pPr algn="l" rtl="0" fontAlgn="base"/>
            <a:endParaRPr lang="en-US" sz="1200" b="0" i="0" u="none" strike="noStrike" dirty="0">
              <a:solidFill>
                <a:srgbClr val="444444"/>
              </a:solidFill>
              <a:effectLst/>
              <a:latin typeface="Sego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2: Align partner support</a:t>
            </a:r>
          </a:p>
          <a:p>
            <a:pPr algn="l" rtl="0" fontAlgn="base"/>
            <a:r>
              <a:rPr lang="en-US" sz="1200" b="0" i="0" dirty="0">
                <a:solidFill>
                  <a:srgbClr val="444444"/>
                </a:solidFill>
                <a:effectLst/>
                <a:latin typeface="Segoe"/>
              </a:rPr>
              <a:t>Microsoft Partners, services, and programs are available to support your migration journey.</a:t>
            </a:r>
          </a:p>
          <a:p>
            <a:pPr algn="l" rtl="0" fontAlgn="base"/>
            <a:endParaRPr lang="en-US" sz="1200" b="0" i="0" dirty="0">
              <a:solidFill>
                <a:srgbClr val="444444"/>
              </a:solidFill>
              <a:effectLst/>
              <a:latin typeface="Segoe"/>
            </a:endParaRPr>
          </a:p>
          <a:p>
            <a:r>
              <a:rPr lang="en-US" sz="1200" b="1" i="0" kern="1200" dirty="0">
                <a:solidFill>
                  <a:schemeClr val="tx1"/>
                </a:solidFill>
                <a:effectLst/>
                <a:latin typeface="Segoe"/>
                <a:ea typeface="+mn-ea"/>
                <a:cs typeface="+mn-cs"/>
              </a:rPr>
              <a:t>Step 3: Gather data and analyze assets and workloads</a:t>
            </a:r>
          </a:p>
          <a:p>
            <a:r>
              <a:rPr lang="en-US" sz="1200" dirty="0">
                <a:latin typeface="Segoe"/>
              </a:rPr>
              <a:t>Inventory existing systems: </a:t>
            </a:r>
            <a:r>
              <a:rPr lang="en-US" sz="1200" b="0" i="0" kern="1200" dirty="0">
                <a:solidFill>
                  <a:schemeClr val="tx1"/>
                </a:solidFill>
                <a:effectLst/>
                <a:latin typeface="Segoe"/>
                <a:ea typeface="+mn-ea"/>
                <a:cs typeface="+mn-cs"/>
              </a:rPr>
              <a:t>Validate the business case by using data about the current state environment.</a:t>
            </a:r>
            <a:endParaRPr lang="en-US" sz="1200" dirty="0">
              <a:latin typeface="Segoe"/>
            </a:endParaRPr>
          </a:p>
          <a:p>
            <a:r>
              <a:rPr lang="en-US" sz="1200" dirty="0">
                <a:latin typeface="Segoe"/>
              </a:rPr>
              <a:t>Incremental rationalization: </a:t>
            </a:r>
            <a:r>
              <a:rPr lang="en-US" sz="1200" b="0" i="0" kern="1200" dirty="0">
                <a:solidFill>
                  <a:schemeClr val="tx1"/>
                </a:solidFill>
                <a:effectLst/>
                <a:latin typeface="Segoe"/>
                <a:ea typeface="+mn-ea"/>
                <a:cs typeface="+mn-cs"/>
              </a:rPr>
              <a:t>Perform quantitative analysis of that data and a deep qualitative assessment of the highest priority workloads.</a:t>
            </a:r>
            <a:br>
              <a:rPr lang="en-US" sz="1200" dirty="0">
                <a:latin typeface="Segoe"/>
              </a:rPr>
            </a:br>
            <a:endParaRPr lang="en-US" sz="1200" b="0" i="0" dirty="0">
              <a:solidFill>
                <a:srgbClr val="444444"/>
              </a:solidFill>
              <a:effectLst/>
              <a:latin typeface="Sego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dirty="0">
                <a:solidFill>
                  <a:srgbClr val="444444"/>
                </a:solidFill>
                <a:effectLst/>
                <a:latin typeface="Segoe"/>
              </a:rPr>
              <a:t>​</a:t>
            </a:r>
            <a:r>
              <a:rPr lang="en-US" sz="1200" b="1" i="0" kern="1200" dirty="0">
                <a:solidFill>
                  <a:schemeClr val="tx1"/>
                </a:solidFill>
                <a:effectLst/>
                <a:latin typeface="Segoe"/>
                <a:ea typeface="+mn-ea"/>
                <a:cs typeface="+mn-cs"/>
              </a:rPr>
              <a:t>Step 4: Make a business case</a:t>
            </a:r>
          </a:p>
          <a:p>
            <a:pPr algn="l" rtl="0" fontAlgn="base"/>
            <a:r>
              <a:rPr lang="en-US" sz="1200" b="0" i="0" kern="1200" dirty="0">
                <a:solidFill>
                  <a:schemeClr val="tx1"/>
                </a:solidFill>
                <a:effectLst/>
                <a:latin typeface="Segoe"/>
                <a:ea typeface="+mn-ea"/>
                <a:cs typeface="+mn-cs"/>
              </a:rPr>
              <a:t>Evaluate the initial high-level return from a potential cloud migration.</a:t>
            </a:r>
          </a:p>
          <a:p>
            <a:pPr algn="l" rtl="0" fontAlgn="base"/>
            <a:r>
              <a:rPr lang="en-US" sz="1200" b="0" i="0" kern="1200" dirty="0">
                <a:solidFill>
                  <a:schemeClr val="tx1"/>
                </a:solidFill>
                <a:effectLst/>
                <a:latin typeface="Segoe"/>
                <a:ea typeface="+mn-ea"/>
                <a:cs typeface="+mn-cs"/>
              </a:rPr>
              <a:t>Ensure that all stakeholders align on a data driven decision whether overall adoption of the cloud is a wise business decision.</a:t>
            </a:r>
          </a:p>
          <a:p>
            <a:pPr algn="l" rtl="0" fontAlgn="base"/>
            <a:endParaRPr lang="en-US" sz="1200" b="0" i="0" kern="1200" dirty="0">
              <a:solidFill>
                <a:schemeClr val="tx1"/>
              </a:solidFill>
              <a:effectLst/>
              <a:latin typeface="Segoe"/>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5: Create a migration plan</a:t>
            </a:r>
          </a:p>
          <a:p>
            <a:pPr algn="l" rtl="0" fontAlgn="base"/>
            <a:r>
              <a:rPr lang="en-US" sz="1200" b="0" i="0" dirty="0">
                <a:solidFill>
                  <a:srgbClr val="444444"/>
                </a:solidFill>
                <a:effectLst/>
                <a:latin typeface="Segoe"/>
              </a:rPr>
              <a:t>Cloud adoption plan template: Deploy the basic template.</a:t>
            </a:r>
          </a:p>
          <a:p>
            <a:pPr algn="l" rtl="0" fontAlgn="base"/>
            <a:r>
              <a:rPr lang="en-US" sz="1200" b="0" i="0" dirty="0">
                <a:solidFill>
                  <a:srgbClr val="444444"/>
                </a:solidFill>
                <a:effectLst/>
                <a:latin typeface="Segoe"/>
              </a:rPr>
              <a:t>Workload alignment: Define workloads in the backlog.</a:t>
            </a:r>
          </a:p>
          <a:p>
            <a:pPr algn="l" rtl="0" fontAlgn="base"/>
            <a:r>
              <a:rPr lang="en-US" sz="1200" b="0" i="0" dirty="0">
                <a:solidFill>
                  <a:srgbClr val="444444"/>
                </a:solidFill>
                <a:effectLst/>
                <a:latin typeface="Segoe"/>
              </a:rPr>
              <a:t>Effort alignment: Align assets and workloads in the backlog to clearly define effort for prioritized workloads.</a:t>
            </a:r>
          </a:p>
          <a:p>
            <a:pPr algn="l" rtl="0" fontAlgn="base"/>
            <a:r>
              <a:rPr lang="en-US" sz="1200" b="0" i="0" dirty="0">
                <a:solidFill>
                  <a:srgbClr val="444444"/>
                </a:solidFill>
                <a:effectLst/>
                <a:latin typeface="Segoe"/>
              </a:rPr>
              <a:t>People and time alignment: Establish iteration, velocity (people's time), and releases for migrated workloads.</a:t>
            </a:r>
          </a:p>
          <a:p>
            <a:pPr algn="l" rtl="0" fontAlgn="base"/>
            <a:endParaRPr lang="en-US" sz="1200" b="0" i="0" dirty="0">
              <a:solidFill>
                <a:srgbClr val="444444"/>
              </a:solidFill>
              <a:effectLst/>
              <a:latin typeface="Sego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6: Build a skills readiness plan</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Quickly evaluate required and existing skills of the team, to better understand what skill requirements should be addressed.</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Segoe"/>
              <a:ea typeface="+mn-ea"/>
              <a:cs typeface="+mn-cs"/>
            </a:endParaRPr>
          </a:p>
          <a:p>
            <a:r>
              <a:rPr lang="en-US" sz="1200" b="1" i="0" kern="1200" dirty="0">
                <a:solidFill>
                  <a:schemeClr val="tx1"/>
                </a:solidFill>
                <a:effectLst/>
                <a:latin typeface="Segoe"/>
                <a:ea typeface="+mn-ea"/>
                <a:cs typeface="+mn-cs"/>
              </a:rPr>
              <a:t>Step 7: Deploy an aligned landing zone</a:t>
            </a:r>
          </a:p>
          <a:p>
            <a:r>
              <a:rPr lang="en-US" sz="1200" b="0" i="0" dirty="0">
                <a:solidFill>
                  <a:srgbClr val="444444"/>
                </a:solidFill>
                <a:effectLst/>
                <a:latin typeface="Segoe"/>
              </a:rPr>
              <a:t>Choose a landing zone: Find the right approach to deploying a landing zone based on your adoption pattern, then deploy that standardized code base.</a:t>
            </a:r>
          </a:p>
          <a:p>
            <a:r>
              <a:rPr lang="en-US" sz="1200" b="0" i="0" dirty="0">
                <a:solidFill>
                  <a:srgbClr val="444444"/>
                </a:solidFill>
                <a:effectLst/>
                <a:latin typeface="Segoe"/>
              </a:rPr>
              <a:t>Expand your landing zone: Regardless of the starting point, identify gaps in the deployed landing zone to add required components for resource organization, security, governance, compliance, and operations.</a:t>
            </a:r>
          </a:p>
          <a:p>
            <a:endParaRPr lang="en-US" sz="1200" b="0" i="0" dirty="0">
              <a:solidFill>
                <a:srgbClr val="444444"/>
              </a:solidFill>
              <a:effectLst/>
              <a:latin typeface="Sego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8: Migrate your first 10 workloads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(Iterative process—repeated every migration).</a:t>
            </a:r>
          </a:p>
          <a:p>
            <a:r>
              <a:rPr lang="en-US" sz="1200" b="0" i="0" dirty="0">
                <a:solidFill>
                  <a:srgbClr val="444444"/>
                </a:solidFill>
                <a:effectLst/>
                <a:latin typeface="Segoe"/>
              </a:rPr>
              <a:t>Assess workloads: Assess each batch of workloads to evaluate cost, architecture, and deployment tooling.</a:t>
            </a:r>
          </a:p>
          <a:p>
            <a:r>
              <a:rPr lang="en-US" sz="1200" b="0" i="0" dirty="0">
                <a:solidFill>
                  <a:srgbClr val="444444"/>
                </a:solidFill>
                <a:effectLst/>
                <a:latin typeface="Segoe"/>
              </a:rPr>
              <a:t>Deploy workloads: Replicate functionality in the cloud using IaaS, PaaS, cloud-native, or other modernization solutions.</a:t>
            </a:r>
          </a:p>
          <a:p>
            <a:r>
              <a:rPr lang="en-US" sz="1200" b="0" i="0" dirty="0">
                <a:solidFill>
                  <a:srgbClr val="444444"/>
                </a:solidFill>
                <a:effectLst/>
                <a:latin typeface="Segoe"/>
              </a:rPr>
              <a:t>Release workloads: Test, optimize, document, and review. Release by handing off for governance, management, and security.</a:t>
            </a:r>
          </a:p>
          <a:p>
            <a:endParaRPr lang="en-US" sz="1200" b="0" i="0" dirty="0">
              <a:solidFill>
                <a:srgbClr val="444444"/>
              </a:solidFill>
              <a:effectLst/>
              <a:latin typeface="Sego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9: Hand off production workloads to cloud governance</a:t>
            </a:r>
          </a:p>
          <a:p>
            <a:r>
              <a:rPr lang="en-US" sz="1200" b="0" i="0" dirty="0">
                <a:solidFill>
                  <a:srgbClr val="444444"/>
                </a:solidFill>
                <a:effectLst/>
                <a:latin typeface="Segoe"/>
              </a:rPr>
              <a:t>Governance approach: Outline a process for thinking about corporate policy and processes. Then build the disciplines required to deliver on governance across your cloud enterprise adoption efforts.</a:t>
            </a:r>
          </a:p>
          <a:p>
            <a:r>
              <a:rPr lang="en-US" sz="1200" b="0" i="0" dirty="0">
                <a:solidFill>
                  <a:srgbClr val="444444"/>
                </a:solidFill>
                <a:effectLst/>
                <a:latin typeface="Segoe"/>
              </a:rPr>
              <a:t>Initial governance foundation: Understand the Identity Baseline discipline, Security Baseline discipline, and Deployment Acceleration discipline, required to create a governance minimum viable product (MVP) to serve as the foundation for all adoption.</a:t>
            </a:r>
          </a:p>
          <a:p>
            <a:endParaRPr lang="en-US" sz="1200" b="0" i="0" dirty="0">
              <a:solidFill>
                <a:srgbClr val="444444"/>
              </a:solidFill>
              <a:effectLst/>
              <a:latin typeface="Sego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Segoe"/>
                <a:ea typeface="+mn-ea"/>
                <a:cs typeface="+mn-cs"/>
              </a:rPr>
              <a:t>Step 10: Hand off production workloads to cloud operations</a:t>
            </a:r>
          </a:p>
          <a:p>
            <a:r>
              <a:rPr lang="en-US" sz="1200" b="0" i="0" dirty="0">
                <a:solidFill>
                  <a:srgbClr val="444444"/>
                </a:solidFill>
                <a:effectLst/>
                <a:latin typeface="Segoe"/>
              </a:rPr>
              <a:t>Establish a management baseline</a:t>
            </a:r>
          </a:p>
          <a:p>
            <a:r>
              <a:rPr lang="en-US" sz="1200" b="0" i="0" dirty="0">
                <a:solidFill>
                  <a:srgbClr val="444444"/>
                </a:solidFill>
                <a:effectLst/>
                <a:latin typeface="Segoe"/>
              </a:rPr>
              <a:t>Define business commitments</a:t>
            </a:r>
          </a:p>
          <a:p>
            <a:r>
              <a:rPr lang="en-US" sz="1200" b="0" i="0" dirty="0">
                <a:solidFill>
                  <a:srgbClr val="444444"/>
                </a:solidFill>
                <a:effectLst/>
                <a:latin typeface="Segoe"/>
              </a:rPr>
              <a:t>Expand the management baseline</a:t>
            </a:r>
          </a:p>
          <a:p>
            <a:r>
              <a:rPr lang="en-US" sz="1200" b="0" i="0" dirty="0">
                <a:solidFill>
                  <a:srgbClr val="444444"/>
                </a:solidFill>
                <a:effectLst/>
                <a:latin typeface="Segoe"/>
              </a:rPr>
              <a:t>Get specific with advanced operations</a:t>
            </a:r>
          </a:p>
          <a:p>
            <a:pPr algn="l" rtl="0" fontAlgn="base"/>
            <a:r>
              <a:rPr lang="en-US" sz="1200" b="0" i="0" dirty="0">
                <a:solidFill>
                  <a:srgbClr val="444444"/>
                </a:solidFill>
                <a:effectLst/>
                <a:latin typeface="Segoe"/>
              </a:rPr>
              <a:t>​</a:t>
            </a:r>
          </a:p>
          <a:p>
            <a:pPr algn="l" rtl="0" fontAlgn="base"/>
            <a:r>
              <a:rPr lang="en-US" sz="1200" b="0" i="0" u="none" strike="noStrike" dirty="0">
                <a:solidFill>
                  <a:srgbClr val="000000"/>
                </a:solidFill>
                <a:effectLst/>
                <a:latin typeface="Segoe"/>
              </a:rPr>
              <a:t>&lt;</a:t>
            </a:r>
            <a:r>
              <a:rPr lang="en-US" sz="1200" b="1" i="0" u="none" strike="noStrike" dirty="0">
                <a:solidFill>
                  <a:srgbClr val="000000"/>
                </a:solidFill>
                <a:effectLst/>
                <a:latin typeface="Segoe"/>
              </a:rPr>
              <a:t>Transition</a:t>
            </a:r>
            <a:r>
              <a:rPr lang="en-US" sz="1200" b="0" i="0" u="none" strike="noStrike" dirty="0">
                <a:solidFill>
                  <a:srgbClr val="000000"/>
                </a:solidFill>
                <a:effectLst/>
                <a:latin typeface="Segoe"/>
              </a:rPr>
              <a:t>&gt;: What if you want to Build new products and services?</a:t>
            </a:r>
            <a:endParaRPr lang="en-US" sz="1200" b="0" i="0" dirty="0">
              <a:solidFill>
                <a:srgbClr val="444444"/>
              </a:solidFill>
              <a:effectLst/>
              <a:latin typeface="Segoe"/>
            </a:endParaRPr>
          </a:p>
          <a:p>
            <a:endParaRPr lang="en-US" sz="1200" dirty="0">
              <a:latin typeface="Segoe"/>
            </a:endParaRPr>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30-May-22 8:56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001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200" b="0" i="0" dirty="0">
                <a:solidFill>
                  <a:srgbClr val="444444"/>
                </a:solidFill>
                <a:effectLst/>
                <a:latin typeface="Segoe"/>
              </a:rPr>
              <a:t>​</a:t>
            </a:r>
            <a:r>
              <a:rPr lang="en-US" sz="1200" b="1" i="0" u="none" strike="noStrike" dirty="0">
                <a:solidFill>
                  <a:srgbClr val="000000"/>
                </a:solidFill>
                <a:effectLst/>
                <a:latin typeface="Segoe"/>
              </a:rPr>
              <a:t>&lt;Key point&gt;: </a:t>
            </a:r>
            <a:r>
              <a:rPr lang="en-US" sz="1200" b="0" i="0" u="none" strike="noStrike" dirty="0">
                <a:solidFill>
                  <a:srgbClr val="000000"/>
                </a:solidFill>
                <a:effectLst/>
                <a:latin typeface="Segoe"/>
              </a:rPr>
              <a:t>Here are the iterative steps that enable</a:t>
            </a:r>
            <a:r>
              <a:rPr lang="en-US" sz="1200" b="0" i="0" u="none" strike="noStrike" dirty="0">
                <a:solidFill>
                  <a:srgbClr val="444444"/>
                </a:solidFill>
                <a:effectLst/>
                <a:latin typeface="Segoe"/>
              </a:rPr>
              <a:t> the customer journey of </a:t>
            </a:r>
            <a:r>
              <a:rPr lang="en-US" sz="1200" b="1" i="0" u="none" strike="noStrike" dirty="0">
                <a:solidFill>
                  <a:srgbClr val="444444"/>
                </a:solidFill>
                <a:effectLst/>
                <a:latin typeface="Segoe"/>
              </a:rPr>
              <a:t>Build new products and services</a:t>
            </a:r>
            <a:r>
              <a:rPr lang="en-US" sz="1200" b="0" i="0" u="none" strike="noStrike" dirty="0">
                <a:solidFill>
                  <a:srgbClr val="444444"/>
                </a:solidFill>
                <a:effectLst/>
                <a:latin typeface="Segoe"/>
              </a:rPr>
              <a:t>.</a:t>
            </a:r>
          </a:p>
          <a:p>
            <a:pPr algn="l" rtl="0" fontAlgn="base"/>
            <a:endParaRPr lang="en-US" sz="1200" b="0" i="0" u="none" strike="noStrike" dirty="0">
              <a:solidFill>
                <a:srgbClr val="444444"/>
              </a:solidFill>
              <a:effectLst/>
              <a:latin typeface="Segoe"/>
            </a:endParaRPr>
          </a:p>
          <a:p>
            <a:r>
              <a:rPr lang="en-US" sz="1200" b="1" i="0" kern="1200" dirty="0">
                <a:solidFill>
                  <a:schemeClr val="tx1"/>
                </a:solidFill>
                <a:effectLst/>
                <a:latin typeface="Segoe"/>
                <a:ea typeface="+mn-ea"/>
                <a:cs typeface="+mn-cs"/>
              </a:rPr>
              <a:t>Step 1: Document the business strategy</a:t>
            </a:r>
          </a:p>
          <a:p>
            <a:pPr algn="l" rtl="0" fontAlgn="base"/>
            <a:r>
              <a:rPr lang="en-US" sz="1200" b="0" i="0" u="none" strike="noStrike" dirty="0">
                <a:solidFill>
                  <a:srgbClr val="444444"/>
                </a:solidFill>
                <a:effectLst/>
                <a:latin typeface="Segoe"/>
              </a:rPr>
              <a:t>Motivations: Strategic align, seek consensus on motivations for the migration effort. Understanding and categorizing motivations and common themes from various stakeholders across business and IT.</a:t>
            </a:r>
          </a:p>
          <a:p>
            <a:pPr algn="l" rtl="0" fontAlgn="base"/>
            <a:r>
              <a:rPr lang="en-US" sz="1200" b="0" i="0" u="none" strike="noStrike" dirty="0">
                <a:solidFill>
                  <a:srgbClr val="444444"/>
                </a:solidFill>
                <a:effectLst/>
                <a:latin typeface="Segoe"/>
              </a:rPr>
              <a:t>Business outcomes: After motivations are aligned, capture the desired business outcomes, using clear metrics to measure overall transformation.</a:t>
            </a:r>
          </a:p>
          <a:p>
            <a:pPr algn="l" rtl="0" fontAlgn="base"/>
            <a:r>
              <a:rPr lang="en-US" sz="1200" b="0" i="0" u="none" strike="noStrike" dirty="0">
                <a:solidFill>
                  <a:srgbClr val="444444"/>
                </a:solidFill>
                <a:effectLst/>
                <a:latin typeface="Segoe"/>
              </a:rPr>
              <a:t>Building a cloud migration business case: Start to develop a migration business case with clear guidance on formulas and tools to help business justification.</a:t>
            </a:r>
          </a:p>
          <a:p>
            <a:pPr algn="l" rtl="0" fontAlgn="base"/>
            <a:endParaRPr lang="en-US" sz="1200" b="0" i="0" u="none" strike="noStrike" dirty="0">
              <a:solidFill>
                <a:srgbClr val="444444"/>
              </a:solidFill>
              <a:effectLst/>
              <a:latin typeface="Segoe"/>
            </a:endParaRPr>
          </a:p>
          <a:p>
            <a:r>
              <a:rPr lang="en-US" sz="1200" b="1" i="0" kern="1200" dirty="0">
                <a:solidFill>
                  <a:schemeClr val="tx1"/>
                </a:solidFill>
                <a:effectLst/>
                <a:latin typeface="Segoe"/>
                <a:ea typeface="+mn-ea"/>
                <a:cs typeface="+mn-cs"/>
              </a:rPr>
              <a:t>Step 2: Evaluate the business justification</a:t>
            </a:r>
          </a:p>
          <a:p>
            <a:pPr algn="l" rtl="0" fontAlgn="base"/>
            <a:r>
              <a:rPr lang="en-US" sz="1200" b="0" i="0" dirty="0">
                <a:solidFill>
                  <a:srgbClr val="444444"/>
                </a:solidFill>
                <a:effectLst/>
                <a:latin typeface="Segoe"/>
              </a:rPr>
              <a:t>Business justification: Before evaluating opportunities to innovate in the cloud, complete a high-level business justification to establish stakeholder alignment for the overall adoption plan.</a:t>
            </a:r>
          </a:p>
          <a:p>
            <a:pPr algn="l" rtl="0" fontAlgn="base"/>
            <a:r>
              <a:rPr lang="en-US" sz="1200" b="0" i="0" dirty="0">
                <a:solidFill>
                  <a:srgbClr val="444444"/>
                </a:solidFill>
                <a:effectLst/>
                <a:latin typeface="Segoe"/>
              </a:rPr>
              <a:t>Business value consensus: </a:t>
            </a:r>
            <a:r>
              <a:rPr lang="en-US" sz="1200" b="0" i="0" kern="1200" dirty="0">
                <a:solidFill>
                  <a:schemeClr val="tx1"/>
                </a:solidFill>
                <a:effectLst/>
                <a:latin typeface="Segoe"/>
                <a:ea typeface="+mn-ea"/>
                <a:cs typeface="+mn-cs"/>
              </a:rPr>
              <a:t>Identify how that innovation can align to and drive business value.</a:t>
            </a:r>
            <a:endParaRPr lang="en-US" sz="1200" b="0" i="0" dirty="0">
              <a:solidFill>
                <a:srgbClr val="444444"/>
              </a:solidFill>
              <a:effectLst/>
              <a:latin typeface="Segoe"/>
            </a:endParaRPr>
          </a:p>
          <a:p>
            <a:pPr algn="l" rtl="0" fontAlgn="base"/>
            <a:endParaRPr lang="en-US" sz="1200" b="0" i="0" dirty="0">
              <a:solidFill>
                <a:srgbClr val="444444"/>
              </a:solidFill>
              <a:effectLst/>
              <a:latin typeface="Segoe"/>
            </a:endParaRPr>
          </a:p>
          <a:p>
            <a:r>
              <a:rPr lang="en-US" sz="1200" b="1" i="0" kern="1200" dirty="0">
                <a:solidFill>
                  <a:schemeClr val="tx1"/>
                </a:solidFill>
                <a:effectLst/>
                <a:latin typeface="Segoe"/>
                <a:ea typeface="+mn-ea"/>
                <a:cs typeface="+mn-cs"/>
              </a:rPr>
              <a:t>Step 3: Gather data and analyze assets and workloads</a:t>
            </a:r>
          </a:p>
          <a:p>
            <a:r>
              <a:rPr lang="en-US" sz="1200" dirty="0">
                <a:latin typeface="Segoe"/>
              </a:rPr>
              <a:t>Inventory existing systems: </a:t>
            </a:r>
            <a:r>
              <a:rPr lang="en-US" sz="1200" b="0" i="0" kern="1200" dirty="0">
                <a:solidFill>
                  <a:schemeClr val="tx1"/>
                </a:solidFill>
                <a:effectLst/>
                <a:latin typeface="Segoe"/>
                <a:ea typeface="+mn-ea"/>
                <a:cs typeface="+mn-cs"/>
              </a:rPr>
              <a:t>Validate the business case by using data about the current state environment.</a:t>
            </a:r>
            <a:endParaRPr lang="en-US" sz="1200" dirty="0">
              <a:latin typeface="Segoe"/>
            </a:endParaRPr>
          </a:p>
          <a:p>
            <a:r>
              <a:rPr lang="en-US" sz="1200" dirty="0">
                <a:latin typeface="Segoe"/>
              </a:rPr>
              <a:t>Incremental rationalization: </a:t>
            </a:r>
            <a:r>
              <a:rPr lang="en-US" sz="1200" b="0" i="0" kern="1200" dirty="0">
                <a:solidFill>
                  <a:schemeClr val="tx1"/>
                </a:solidFill>
                <a:effectLst/>
                <a:latin typeface="Segoe"/>
                <a:ea typeface="+mn-ea"/>
                <a:cs typeface="+mn-cs"/>
              </a:rPr>
              <a:t>Perform quantitative analysis of that data and a deep qualitative assessment of the highest priority workloads.</a:t>
            </a:r>
            <a:br>
              <a:rPr lang="en-US" sz="1200" dirty="0">
                <a:latin typeface="Segoe"/>
              </a:rPr>
            </a:br>
            <a:endParaRPr lang="en-US" sz="1200" b="0" i="0" dirty="0">
              <a:solidFill>
                <a:srgbClr val="444444"/>
              </a:solidFill>
              <a:effectLst/>
              <a:latin typeface="Segoe"/>
            </a:endParaRPr>
          </a:p>
          <a:p>
            <a:r>
              <a:rPr lang="en-US" sz="1200" b="0" i="0" dirty="0">
                <a:solidFill>
                  <a:srgbClr val="444444"/>
                </a:solidFill>
                <a:effectLst/>
                <a:latin typeface="Segoe"/>
              </a:rPr>
              <a:t>​</a:t>
            </a:r>
            <a:r>
              <a:rPr lang="en-US" sz="1200" b="1" i="0" kern="1200" dirty="0">
                <a:solidFill>
                  <a:schemeClr val="tx1"/>
                </a:solidFill>
                <a:effectLst/>
                <a:latin typeface="Segoe"/>
                <a:ea typeface="+mn-ea"/>
                <a:cs typeface="+mn-cs"/>
              </a:rPr>
              <a:t>Step 4: Plan for migration of dependent assets</a:t>
            </a:r>
          </a:p>
          <a:p>
            <a:pPr algn="l" rtl="0" fontAlgn="base"/>
            <a:r>
              <a:rPr lang="en-US" sz="1200" b="0" i="0" kern="1200" dirty="0">
                <a:solidFill>
                  <a:schemeClr val="tx1"/>
                </a:solidFill>
                <a:effectLst/>
                <a:latin typeface="Segoe"/>
                <a:ea typeface="+mn-ea"/>
                <a:cs typeface="+mn-cs"/>
              </a:rPr>
              <a:t>Cloud adoption plan template: Deploy the basic template.</a:t>
            </a:r>
          </a:p>
          <a:p>
            <a:pPr algn="l" rtl="0" fontAlgn="base"/>
            <a:r>
              <a:rPr lang="en-US" sz="1200" b="0" i="0" kern="1200" dirty="0">
                <a:solidFill>
                  <a:schemeClr val="tx1"/>
                </a:solidFill>
                <a:effectLst/>
                <a:latin typeface="Segoe"/>
                <a:ea typeface="+mn-ea"/>
                <a:cs typeface="+mn-cs"/>
              </a:rPr>
              <a:t>Workload alignment: Define workloads in the backlog.</a:t>
            </a:r>
          </a:p>
          <a:p>
            <a:pPr algn="l" rtl="0" fontAlgn="base"/>
            <a:r>
              <a:rPr lang="en-US" sz="1200" b="0" i="0" kern="1200" dirty="0">
                <a:solidFill>
                  <a:schemeClr val="tx1"/>
                </a:solidFill>
                <a:effectLst/>
                <a:latin typeface="Segoe"/>
                <a:ea typeface="+mn-ea"/>
                <a:cs typeface="+mn-cs"/>
              </a:rPr>
              <a:t>Effort alignment: Align assets and workloads in the backlog to clearly define effort for prioritized workloads.</a:t>
            </a:r>
          </a:p>
          <a:p>
            <a:pPr algn="l" rtl="0" fontAlgn="base"/>
            <a:r>
              <a:rPr lang="en-US" sz="1200" b="0" i="0" kern="1200" dirty="0">
                <a:solidFill>
                  <a:schemeClr val="tx1"/>
                </a:solidFill>
                <a:effectLst/>
                <a:latin typeface="Segoe"/>
                <a:ea typeface="+mn-ea"/>
                <a:cs typeface="+mn-cs"/>
              </a:rPr>
              <a:t>People and time alignment: Establish iteration, velocity, and releases for the workloads.</a:t>
            </a:r>
          </a:p>
          <a:p>
            <a:pPr algn="l" rtl="0" fontAlgn="base"/>
            <a:endParaRPr lang="en-US" sz="1200" b="0" i="0" kern="1200" dirty="0">
              <a:solidFill>
                <a:schemeClr val="tx1"/>
              </a:solidFill>
              <a:effectLst/>
              <a:latin typeface="Segoe"/>
              <a:ea typeface="+mn-ea"/>
              <a:cs typeface="+mn-cs"/>
            </a:endParaRPr>
          </a:p>
          <a:p>
            <a:r>
              <a:rPr lang="en-US" sz="1200" b="1" i="0" kern="1200" dirty="0">
                <a:solidFill>
                  <a:schemeClr val="tx1"/>
                </a:solidFill>
                <a:effectLst/>
                <a:latin typeface="Segoe"/>
                <a:ea typeface="+mn-ea"/>
                <a:cs typeface="+mn-cs"/>
              </a:rPr>
              <a:t>Step 5: Align governance requirements to your adoption plan</a:t>
            </a:r>
          </a:p>
          <a:p>
            <a:r>
              <a:rPr lang="en-US" sz="1200" b="0" i="0" dirty="0">
                <a:solidFill>
                  <a:srgbClr val="444444"/>
                </a:solidFill>
                <a:effectLst/>
                <a:latin typeface="Segoe"/>
              </a:rPr>
              <a:t>Governance approach: Outline a process for corporate policy and processes. Build the disciplines required to deliver on governance across cloud enterprise efforts.</a:t>
            </a:r>
          </a:p>
          <a:p>
            <a:r>
              <a:rPr lang="en-US" sz="1200" b="0" i="0" dirty="0">
                <a:solidFill>
                  <a:srgbClr val="444444"/>
                </a:solidFill>
                <a:effectLst/>
                <a:latin typeface="Segoe"/>
              </a:rPr>
              <a:t>Define corporate policy: Identify and mitigate business risks.</a:t>
            </a:r>
          </a:p>
          <a:p>
            <a:endParaRPr lang="en-US" sz="1200" b="0" i="0" dirty="0">
              <a:solidFill>
                <a:srgbClr val="444444"/>
              </a:solidFill>
              <a:effectLst/>
              <a:latin typeface="Segoe"/>
            </a:endParaRPr>
          </a:p>
          <a:p>
            <a:r>
              <a:rPr lang="en-US" sz="1200" b="1" i="0" kern="1200" dirty="0">
                <a:solidFill>
                  <a:schemeClr val="tx1"/>
                </a:solidFill>
                <a:effectLst/>
                <a:latin typeface="Segoe"/>
                <a:ea typeface="+mn-ea"/>
                <a:cs typeface="+mn-cs"/>
              </a:rPr>
              <a:t>Step 6: Define operational needs and business commitments</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Define business commitments: Create business alignment in cloud management.</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Get specific with advanced operations: Go beyond your management baseline and apply design principles and advanced operations. If advanced operations are required to support your operations needs, evaluate the business commitments to determine operational responsibilities for both teams.</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Segoe"/>
              <a:ea typeface="+mn-ea"/>
              <a:cs typeface="+mn-cs"/>
            </a:endParaRPr>
          </a:p>
          <a:p>
            <a:r>
              <a:rPr lang="en-US" sz="1200" b="1" i="0" kern="1200" dirty="0">
                <a:solidFill>
                  <a:schemeClr val="tx1"/>
                </a:solidFill>
                <a:effectLst/>
                <a:latin typeface="Segoe"/>
                <a:ea typeface="+mn-ea"/>
                <a:cs typeface="+mn-cs"/>
              </a:rPr>
              <a:t>Step 7: Step 7: Deploy an aligned landing zone</a:t>
            </a:r>
          </a:p>
          <a:p>
            <a:r>
              <a:rPr lang="en-US" sz="1200" b="0" i="0" dirty="0">
                <a:solidFill>
                  <a:srgbClr val="444444"/>
                </a:solidFill>
                <a:effectLst/>
                <a:latin typeface="Segoe"/>
              </a:rPr>
              <a:t>Choose a landing zone: Deploy a landing zone based on your adoption pattern, then deploy that standardized code base.</a:t>
            </a:r>
          </a:p>
          <a:p>
            <a:r>
              <a:rPr lang="en-US" sz="1200" b="0" i="0" dirty="0">
                <a:solidFill>
                  <a:srgbClr val="444444"/>
                </a:solidFill>
                <a:effectLst/>
                <a:latin typeface="Segoe"/>
              </a:rPr>
              <a:t>Expand your landing zone: Regardless of the starting point, identify gaps in the deployed landing zone to add required components for resource organization, security, governance, compliance, and operations.</a:t>
            </a:r>
          </a:p>
          <a:p>
            <a:endParaRPr lang="en-US" sz="1200" b="0" i="0" dirty="0">
              <a:solidFill>
                <a:srgbClr val="444444"/>
              </a:solidFill>
              <a:effectLst/>
              <a:latin typeface="Segoe"/>
            </a:endParaRPr>
          </a:p>
          <a:p>
            <a:r>
              <a:rPr lang="en-US" sz="1200" b="1" i="0" kern="1200" dirty="0">
                <a:solidFill>
                  <a:schemeClr val="tx1"/>
                </a:solidFill>
                <a:effectLst/>
                <a:latin typeface="Segoe"/>
                <a:ea typeface="+mn-ea"/>
                <a:cs typeface="+mn-cs"/>
              </a:rPr>
              <a:t>Step 8: Innovate in the cloud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Business value consensus: If more than three months have passed since the last business value consensus, or if never completed, Identify how innovation can align to and drive business value.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Azure innovation guide: Use the Azure innovation guide to speed up the deployment of innovative solutions by understanding the tools and processes to help build a minimum viable product (MVP).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Innovation best practices: Combine Azure services to create a toolchain for digital invention.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Segoe"/>
                <a:ea typeface="+mn-ea"/>
                <a:cs typeface="+mn-cs"/>
              </a:rPr>
              <a:t>Feedback loops: Develop improved feedback loops to quickly deliver impactful innovations to your customers.</a:t>
            </a:r>
          </a:p>
          <a:p>
            <a:pPr algn="l" rtl="0" fontAlgn="base"/>
            <a:r>
              <a:rPr lang="en-US" sz="1200" b="0" i="0" dirty="0">
                <a:solidFill>
                  <a:srgbClr val="444444"/>
                </a:solidFill>
                <a:effectLst/>
                <a:latin typeface="Segoe"/>
              </a:rPr>
              <a:t>​</a:t>
            </a:r>
          </a:p>
          <a:p>
            <a:pPr algn="l" rtl="0" fontAlgn="base"/>
            <a:r>
              <a:rPr lang="en-US" sz="1200" b="0" i="0" u="none" strike="noStrike" dirty="0">
                <a:solidFill>
                  <a:srgbClr val="000000"/>
                </a:solidFill>
                <a:effectLst/>
                <a:latin typeface="Segoe"/>
              </a:rPr>
              <a:t>&lt;</a:t>
            </a:r>
            <a:r>
              <a:rPr lang="en-US" sz="1200" b="1" i="0" u="none" strike="noStrike" dirty="0">
                <a:solidFill>
                  <a:srgbClr val="000000"/>
                </a:solidFill>
                <a:effectLst/>
                <a:latin typeface="Segoe"/>
              </a:rPr>
              <a:t>Transition</a:t>
            </a:r>
            <a:r>
              <a:rPr lang="en-US" sz="1200" b="0" i="0" u="none" strike="noStrike" dirty="0">
                <a:solidFill>
                  <a:srgbClr val="000000"/>
                </a:solidFill>
                <a:effectLst/>
                <a:latin typeface="Segoe"/>
              </a:rPr>
              <a:t>&gt;: What if you want to Unblock environmental design and configuration?</a:t>
            </a:r>
            <a:r>
              <a:rPr lang="en-US" sz="1200" b="0" i="0" dirty="0">
                <a:solidFill>
                  <a:srgbClr val="444444"/>
                </a:solidFill>
                <a:effectLst/>
                <a:latin typeface="Segoe"/>
              </a:rPr>
              <a:t>​</a:t>
            </a:r>
          </a:p>
          <a:p>
            <a:endParaRPr lang="en-US" sz="1200" dirty="0">
              <a:latin typeface="Segoe"/>
            </a:endParaRPr>
          </a:p>
        </p:txBody>
      </p:sp>
      <p:sp>
        <p:nvSpPr>
          <p:cNvPr id="4" name="Header Placeholder 3"/>
          <p:cNvSpPr>
            <a:spLocks noGrp="1"/>
          </p:cNvSpPr>
          <p:nvPr>
            <p:ph type="hdr" sz="quarter" idx="10"/>
          </p:nvPr>
        </p:nvSpPr>
        <p:spPr/>
        <p:txBody>
          <a:bodyPr/>
          <a:lstStyle/>
          <a:p>
            <a:pPr marL="0" marR="0" lvl="0" indent="0" algn="l" defTabSz="9317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30-May-22 8:56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17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74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0010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tiff"/><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tiff"/><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Master" Target="../slideMasters/slideMaster3.xml"/><Relationship Id="rId4" Type="http://schemas.openxmlformats.org/officeDocument/2006/relationships/image" Target="../media/image30.jpe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Master" Target="../slideMasters/slideMaster3.xml"/><Relationship Id="rId4" Type="http://schemas.openxmlformats.org/officeDocument/2006/relationships/image" Target="../media/image34.jpeg"/></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5.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19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9.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7.xml"/></Relationships>
</file>

<file path=ppt/slideLayouts/_rels/slideLayout211.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Master" Target="../slideMasters/slideMaster7.xml"/></Relationships>
</file>

<file path=ppt/slideLayouts/_rels/slideLayout21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7.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2.png"/><Relationship Id="rId1" Type="http://schemas.openxmlformats.org/officeDocument/2006/relationships/slideMaster" Target="../slideMasters/slideMaster7.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Master" Target="../slideMasters/slideMaster7.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7.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emf"/><Relationship Id="rId1" Type="http://schemas.openxmlformats.org/officeDocument/2006/relationships/slideMaster" Target="../slideMasters/slideMaster8.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8.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Master" Target="../slideMasters/slideMaster8.xml"/><Relationship Id="rId4" Type="http://schemas.openxmlformats.org/officeDocument/2006/relationships/image" Target="../media/image38.jpeg"/></Relationships>
</file>

<file path=ppt/slideLayouts/_rels/slideLayout23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Master" Target="../slideMasters/slideMaster8.xml"/><Relationship Id="rId4" Type="http://schemas.openxmlformats.org/officeDocument/2006/relationships/image" Target="../media/image38.jpeg"/></Relationships>
</file>

<file path=ppt/slideLayouts/_rels/slideLayout2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Master" Target="../slideMasters/slideMaster8.xml"/><Relationship Id="rId4" Type="http://schemas.openxmlformats.org/officeDocument/2006/relationships/image" Target="../media/image38.jpeg"/></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8.xml"/></Relationships>
</file>

<file path=ppt/slideLayouts/_rels/slideLayout241.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8.xml"/></Relationships>
</file>

<file path=ppt/slideLayouts/_rels/slideLayout242.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Master" Target="../slideMasters/slideMaster8.xml"/></Relationships>
</file>

<file path=ppt/slideLayouts/_rels/slideLayout243.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Master" Target="../slideMasters/slideMaster8.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8.xml"/></Relationships>
</file>

<file path=ppt/slideLayouts/_rels/slideLayout245.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Master" Target="../slideMasters/slideMaster8.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Master" Target="../slideMasters/slideMaster8.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8.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12.jp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5" Type="http://schemas.openxmlformats.org/officeDocument/2006/relationships/image" Target="../media/image13.jpg"/><Relationship Id="rId4" Type="http://schemas.openxmlformats.org/officeDocument/2006/relationships/image" Target="../media/image12.jp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Master" Target="../slideMasters/slideMaster1.xml"/><Relationship Id="rId4" Type="http://schemas.openxmlformats.org/officeDocument/2006/relationships/image" Target="../media/image18.jp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Master" Target="../slideMasters/slideMaster1.xml"/><Relationship Id="rId5" Type="http://schemas.openxmlformats.org/officeDocument/2006/relationships/image" Target="../media/image22.jpg"/><Relationship Id="rId4" Type="http://schemas.openxmlformats.org/officeDocument/2006/relationships/image" Target="../media/image21.jp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6" Type="http://schemas.openxmlformats.org/officeDocument/2006/relationships/image" Target="../media/image23.jpg"/><Relationship Id="rId5" Type="http://schemas.openxmlformats.org/officeDocument/2006/relationships/image" Target="../media/image13.jpg"/><Relationship Id="rId4" Type="http://schemas.openxmlformats.org/officeDocument/2006/relationships/image" Target="../media/image12.jp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12.jp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5" Type="http://schemas.openxmlformats.org/officeDocument/2006/relationships/image" Target="../media/image13.jpg"/><Relationship Id="rId4" Type="http://schemas.openxmlformats.org/officeDocument/2006/relationships/image" Target="../media/image12.jp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1.xml"/><Relationship Id="rId6" Type="http://schemas.openxmlformats.org/officeDocument/2006/relationships/image" Target="../media/image23.jpg"/><Relationship Id="rId5" Type="http://schemas.openxmlformats.org/officeDocument/2006/relationships/image" Target="../media/image13.jpg"/><Relationship Id="rId4" Type="http://schemas.openxmlformats.org/officeDocument/2006/relationships/image" Target="../media/image12.jp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4" Type="http://schemas.openxmlformats.org/officeDocument/2006/relationships/image" Target="../media/image12.jpg"/></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5" Type="http://schemas.openxmlformats.org/officeDocument/2006/relationships/image" Target="../media/image13.jpg"/><Relationship Id="rId4" Type="http://schemas.openxmlformats.org/officeDocument/2006/relationships/image" Target="../media/image12.jpg"/></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Master" Target="../slideMasters/slideMaster2.xml"/><Relationship Id="rId4" Type="http://schemas.openxmlformats.org/officeDocument/2006/relationships/image" Target="../media/image18.jpg"/></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Master" Target="../slideMasters/slideMaster2.xml"/><Relationship Id="rId5" Type="http://schemas.openxmlformats.org/officeDocument/2006/relationships/image" Target="../media/image22.jpg"/><Relationship Id="rId4" Type="http://schemas.openxmlformats.org/officeDocument/2006/relationships/image" Target="../media/image21.jpg"/></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6" Type="http://schemas.openxmlformats.org/officeDocument/2006/relationships/image" Target="../media/image23.jpg"/><Relationship Id="rId5" Type="http://schemas.openxmlformats.org/officeDocument/2006/relationships/image" Target="../media/image13.jpg"/><Relationship Id="rId4" Type="http://schemas.openxmlformats.org/officeDocument/2006/relationships/image" Target="../media/image12.jpg"/></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4" Type="http://schemas.openxmlformats.org/officeDocument/2006/relationships/image" Target="../media/image12.jpg"/></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5" Type="http://schemas.openxmlformats.org/officeDocument/2006/relationships/image" Target="../media/image13.jpg"/><Relationship Id="rId4" Type="http://schemas.openxmlformats.org/officeDocument/2006/relationships/image" Target="../media/image12.jpg"/></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Master" Target="../slideMasters/slideMaster2.xml"/><Relationship Id="rId6" Type="http://schemas.openxmlformats.org/officeDocument/2006/relationships/image" Target="../media/image23.jpg"/><Relationship Id="rId5" Type="http://schemas.openxmlformats.org/officeDocument/2006/relationships/image" Target="../media/image13.jpg"/><Relationship Id="rId4" Type="http://schemas.openxmlformats.org/officeDocument/2006/relationships/image" Target="../media/image12.jp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4" name="Picture 3" descr="Cloud illustration.">
            <a:extLst>
              <a:ext uri="{FF2B5EF4-FFF2-40B4-BE49-F238E27FC236}">
                <a16:creationId xmlns:a16="http://schemas.microsoft.com/office/drawing/2014/main" id="{51DC9882-E64E-47E7-94C2-6976A21F88BE}"/>
              </a:ext>
            </a:extLst>
          </p:cNvPr>
          <p:cNvPicPr>
            <a:picLocks noChangeAspect="1"/>
          </p:cNvPicPr>
          <p:nvPr userDrawn="1"/>
        </p:nvPicPr>
        <p:blipFill>
          <a:blip r:embed="rId3"/>
          <a:stretch>
            <a:fillRect/>
          </a:stretch>
        </p:blipFill>
        <p:spPr>
          <a:xfrm>
            <a:off x="6250758" y="800100"/>
            <a:ext cx="5024485" cy="5257800"/>
          </a:xfrm>
          <a:prstGeom prst="rect">
            <a:avLst/>
          </a:prstGeom>
        </p:spPr>
      </p:pic>
    </p:spTree>
    <p:extLst>
      <p:ext uri="{BB962C8B-B14F-4D97-AF65-F5344CB8AC3E}">
        <p14:creationId xmlns:p14="http://schemas.microsoft.com/office/powerpoint/2010/main" val="27577336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de-DE"/>
              <a:t>Mastertitelformat bearbeiten</a:t>
            </a:r>
            <a:endParaRPr lang="en-US"/>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25895684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dirty="0"/>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59238811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35322753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38084823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8" name="Picture 7">
            <a:extLst>
              <a:ext uri="{FF2B5EF4-FFF2-40B4-BE49-F238E27FC236}">
                <a16:creationId xmlns:a16="http://schemas.microsoft.com/office/drawing/2014/main" id="{3B0DF791-A46C-4D0B-B592-E04601A68BF4}"/>
              </a:ext>
            </a:extLst>
          </p:cNvPr>
          <p:cNvPicPr>
            <a:picLocks noChangeAspect="1"/>
          </p:cNvPicPr>
          <p:nvPr userDrawn="1"/>
        </p:nvPicPr>
        <p:blipFill>
          <a:blip r:embed="rId2"/>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42541292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pic>
        <p:nvPicPr>
          <p:cNvPr id="4" name="Picture 3" descr="Cloud illustration">
            <a:extLst>
              <a:ext uri="{FF2B5EF4-FFF2-40B4-BE49-F238E27FC236}">
                <a16:creationId xmlns:a16="http://schemas.microsoft.com/office/drawing/2014/main" id="{E7229B32-F2EE-43C5-836B-C5A8C38F5163}"/>
              </a:ext>
            </a:extLst>
          </p:cNvPr>
          <p:cNvPicPr>
            <a:picLocks noChangeAspect="1"/>
          </p:cNvPicPr>
          <p:nvPr userDrawn="1"/>
        </p:nvPicPr>
        <p:blipFill>
          <a:blip r:embed="rId2"/>
          <a:srcRect/>
          <a:stretch/>
        </p:blipFill>
        <p:spPr>
          <a:xfrm>
            <a:off x="9354993" y="3898483"/>
            <a:ext cx="2243427" cy="2370555"/>
          </a:xfrm>
          <a:prstGeom prst="rect">
            <a:avLst/>
          </a:prstGeom>
        </p:spPr>
      </p:pic>
    </p:spTree>
    <p:extLst>
      <p:ext uri="{BB962C8B-B14F-4D97-AF65-F5344CB8AC3E}">
        <p14:creationId xmlns:p14="http://schemas.microsoft.com/office/powerpoint/2010/main" val="5732929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7" name="Picture 6">
            <a:extLst>
              <a:ext uri="{FF2B5EF4-FFF2-40B4-BE49-F238E27FC236}">
                <a16:creationId xmlns:a16="http://schemas.microsoft.com/office/drawing/2014/main" id="{0A55E5C6-6A19-401A-A870-E48DBFF497BE}"/>
              </a:ext>
            </a:extLst>
          </p:cNvPr>
          <p:cNvPicPr>
            <a:picLocks noChangeAspect="1"/>
          </p:cNvPicPr>
          <p:nvPr userDrawn="1"/>
        </p:nvPicPr>
        <p:blipFill>
          <a:blip r:embed="rId2"/>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14184366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3" name="Picture 2" descr="Cloud illustration">
            <a:extLst>
              <a:ext uri="{FF2B5EF4-FFF2-40B4-BE49-F238E27FC236}">
                <a16:creationId xmlns:a16="http://schemas.microsoft.com/office/drawing/2014/main" id="{1D7E7E8A-93A9-4E12-9F97-DDC217F34343}"/>
              </a:ext>
            </a:extLst>
          </p:cNvPr>
          <p:cNvPicPr>
            <a:picLocks noChangeAspect="1"/>
          </p:cNvPicPr>
          <p:nvPr userDrawn="1"/>
        </p:nvPicPr>
        <p:blipFill>
          <a:blip r:embed="rId2"/>
          <a:srcRect/>
          <a:stretch/>
        </p:blipFill>
        <p:spPr>
          <a:xfrm>
            <a:off x="9354993" y="3898483"/>
            <a:ext cx="2243427" cy="2370555"/>
          </a:xfrm>
          <a:prstGeom prst="rect">
            <a:avLst/>
          </a:prstGeom>
        </p:spPr>
      </p:pic>
    </p:spTree>
    <p:extLst>
      <p:ext uri="{BB962C8B-B14F-4D97-AF65-F5344CB8AC3E}">
        <p14:creationId xmlns:p14="http://schemas.microsoft.com/office/powerpoint/2010/main" val="1221985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12020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018642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de-DE"/>
              <a:t>Mastertitelformat bearbeiten</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de-DE"/>
              <a:t>Mastertextformat bearbeiten</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de-DE"/>
              <a:t>Mastertextformat bearbeiten</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1B9F7B7-E286-4ED9-BC1F-83F576B38BAB}"/>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9887739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624543825"/>
      </p:ext>
    </p:extLst>
  </p:cSld>
  <p:clrMapOvr>
    <a:masterClrMapping/>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113C26-A8A0-4F58-A696-C6742A57B2AB}"/>
              </a:ext>
            </a:extLst>
          </p:cNvPr>
          <p:cNvSpPr>
            <a:spLocks noGrp="1"/>
          </p:cNvSpPr>
          <p:nvPr>
            <p:ph type="title" hasCustomPrompt="1"/>
          </p:nvPr>
        </p:nvSpPr>
        <p:spPr>
          <a:xfrm>
            <a:off x="406790" y="3029995"/>
            <a:ext cx="9630389" cy="1793104"/>
          </a:xfrm>
          <a:noFill/>
        </p:spPr>
        <p:txBody>
          <a:bodyPr lIns="0" tIns="0" rIns="0" bIns="182880" anchor="b" anchorCtr="0"/>
          <a:lstStyle>
            <a:lvl1pPr>
              <a:defRPr sz="4705" strike="noStrike" spc="-49" baseline="0">
                <a:solidFill>
                  <a:schemeClr val="tx2"/>
                </a:solidFill>
              </a:defRPr>
            </a:lvl1pPr>
          </a:lstStyle>
          <a:p>
            <a:r>
              <a:rPr lang="en-US"/>
              <a:t>Microsoft Azure </a:t>
            </a:r>
            <a:br>
              <a:rPr lang="en-US"/>
            </a:br>
            <a:r>
              <a:rPr lang="en-US"/>
              <a:t>title or event name</a:t>
            </a:r>
          </a:p>
        </p:txBody>
      </p:sp>
      <p:sp>
        <p:nvSpPr>
          <p:cNvPr id="11" name="Text Placeholder 10">
            <a:extLst>
              <a:ext uri="{FF2B5EF4-FFF2-40B4-BE49-F238E27FC236}">
                <a16:creationId xmlns:a16="http://schemas.microsoft.com/office/drawing/2014/main" id="{A85F1894-96E2-48F0-A169-FCB4C6B3E9F6}"/>
              </a:ext>
            </a:extLst>
          </p:cNvPr>
          <p:cNvSpPr>
            <a:spLocks noGrp="1"/>
          </p:cNvSpPr>
          <p:nvPr>
            <p:ph type="body" sz="quarter" idx="15" hasCustomPrompt="1"/>
          </p:nvPr>
        </p:nvSpPr>
        <p:spPr>
          <a:xfrm>
            <a:off x="464842" y="4847660"/>
            <a:ext cx="9602819" cy="745370"/>
          </a:xfrm>
        </p:spPr>
        <p:txBody>
          <a:bodyPr/>
          <a:lstStyle>
            <a:lvl1pPr>
              <a:defRPr sz="1765"/>
            </a:lvl1pPr>
            <a:lvl2pPr>
              <a:defRPr sz="1765"/>
            </a:lvl2pPr>
            <a:lvl3pPr>
              <a:defRPr sz="1372"/>
            </a:lvl3pPr>
            <a:lvl4pPr>
              <a:defRPr sz="1372"/>
            </a:lvl4pPr>
            <a:lvl5pPr>
              <a:defRPr sz="1029"/>
            </a:lvl5pPr>
          </a:lstStyle>
          <a:p>
            <a:pPr lvl="0"/>
            <a:r>
              <a:rPr lang="en-US"/>
              <a:t>Author name</a:t>
            </a:r>
          </a:p>
          <a:p>
            <a:pPr lvl="1"/>
            <a:r>
              <a:rPr lang="en-US"/>
              <a:t>Date</a:t>
            </a:r>
          </a:p>
        </p:txBody>
      </p:sp>
      <p:pic>
        <p:nvPicPr>
          <p:cNvPr id="7" name="Picture 6">
            <a:extLst>
              <a:ext uri="{FF2B5EF4-FFF2-40B4-BE49-F238E27FC236}">
                <a16:creationId xmlns:a16="http://schemas.microsoft.com/office/drawing/2014/main" id="{7AD15E17-5FC9-4BCE-81F6-A7906928697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584200" y="585690"/>
            <a:ext cx="1366246" cy="292706"/>
          </a:xfrm>
          <a:prstGeom prst="rect">
            <a:avLst/>
          </a:prstGeom>
        </p:spPr>
      </p:pic>
    </p:spTree>
    <p:extLst>
      <p:ext uri="{BB962C8B-B14F-4D97-AF65-F5344CB8AC3E}">
        <p14:creationId xmlns:p14="http://schemas.microsoft.com/office/powerpoint/2010/main" val="21790547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accent3"/>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64842" y="4847661"/>
            <a:ext cx="9609045"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07392" y="3029995"/>
            <a:ext cx="9630389" cy="1793104"/>
          </a:xfrm>
          <a:noFill/>
        </p:spPr>
        <p:txBody>
          <a:bodyPr lIns="0" tIns="0" rIns="0" bIns="182880" anchor="b" anchorCtr="0"/>
          <a:lstStyle>
            <a:lvl1pPr>
              <a:defRPr sz="4705" strike="noStrike" spc="-49" baseline="0">
                <a:solidFill>
                  <a:schemeClr val="bg1"/>
                </a:solidFill>
              </a:defRPr>
            </a:lvl1pPr>
          </a:lstStyle>
          <a:p>
            <a:r>
              <a:rPr lang="en-US"/>
              <a:t>Microsoft 365</a:t>
            </a:r>
            <a:br>
              <a:rPr lang="en-US"/>
            </a:br>
            <a:r>
              <a:rPr lang="en-US"/>
              <a:t>title or event name</a:t>
            </a:r>
          </a:p>
        </p:txBody>
      </p:sp>
      <p:pic>
        <p:nvPicPr>
          <p:cNvPr id="7" name="MS logo white - EMF" descr="Microsoft logo white text version">
            <a:extLst>
              <a:ext uri="{FF2B5EF4-FFF2-40B4-BE49-F238E27FC236}">
                <a16:creationId xmlns:a16="http://schemas.microsoft.com/office/drawing/2014/main" id="{08540C2E-9B30-4C49-A830-87F736CCBD73}"/>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1383640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Slide 3 ">
    <p:bg>
      <p:bgPr>
        <a:solidFill>
          <a:schemeClr val="accent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1978148-DDB8-4B1B-91B8-28130218C585}"/>
              </a:ext>
            </a:extLst>
          </p:cNvPr>
          <p:cNvGrpSpPr/>
          <p:nvPr userDrawn="1"/>
        </p:nvGrpSpPr>
        <p:grpSpPr>
          <a:xfrm>
            <a:off x="0" y="-1"/>
            <a:ext cx="12192000" cy="6858001"/>
            <a:chOff x="0" y="-1"/>
            <a:chExt cx="12436475" cy="6994526"/>
          </a:xfrm>
        </p:grpSpPr>
        <p:pic>
          <p:nvPicPr>
            <p:cNvPr id="8" name="Picture 7">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9" name="Rectangle 8">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13"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11" name="Rectangle 10">
            <a:extLst>
              <a:ext uri="{FF2B5EF4-FFF2-40B4-BE49-F238E27FC236}">
                <a16:creationId xmlns:a16="http://schemas.microsoft.com/office/drawing/2014/main" id="{13532A61-7338-495C-8787-A222781205FF}"/>
              </a:ext>
            </a:extLst>
          </p:cNvPr>
          <p:cNvSpPr/>
          <p:nvPr userDrawn="1"/>
        </p:nvSpPr>
        <p:spPr bwMode="auto">
          <a:xfrm>
            <a:off x="426425" y="2128263"/>
            <a:ext cx="7477989"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2" tIns="143426" rIns="179282" bIns="143426" numCol="1" spcCol="0" rtlCol="0" fromWordArt="0" anchor="t" anchorCtr="0" forceAA="0" compatLnSpc="1">
            <a:prstTxWarp prst="textNoShape">
              <a:avLst/>
            </a:prstTxWarp>
            <a:noAutofit/>
          </a:bodyPr>
          <a:lstStyle/>
          <a:p>
            <a:pPr lvl="0" algn="ctr" defTabSz="914113"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63253" y="4495237"/>
            <a:ext cx="6507352"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05802" y="2677570"/>
            <a:ext cx="6564802" cy="1793104"/>
          </a:xfrm>
          <a:noFill/>
        </p:spPr>
        <p:txBody>
          <a:bodyPr lIns="0" tIns="0" rIns="0" bIns="182880" anchor="b" anchorCtr="0"/>
          <a:lstStyle>
            <a:lvl1pPr>
              <a:defRPr sz="4705" strike="noStrike" spc="-49" baseline="0">
                <a:solidFill>
                  <a:schemeClr val="bg1"/>
                </a:solidFill>
              </a:defRPr>
            </a:lvl1pPr>
          </a:lstStyle>
          <a:p>
            <a:r>
              <a:rPr lang="en-US"/>
              <a:t>Microsoft 365 title or event name</a:t>
            </a:r>
          </a:p>
        </p:txBody>
      </p:sp>
      <p:pic>
        <p:nvPicPr>
          <p:cNvPr id="12" name="Picture 11">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28682" y="472516"/>
            <a:ext cx="1335673" cy="190278"/>
          </a:xfrm>
          <a:prstGeom prst="rect">
            <a:avLst/>
          </a:prstGeom>
        </p:spPr>
      </p:pic>
    </p:spTree>
    <p:extLst>
      <p:ext uri="{BB962C8B-B14F-4D97-AF65-F5344CB8AC3E}">
        <p14:creationId xmlns:p14="http://schemas.microsoft.com/office/powerpoint/2010/main" val="10081291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1978148-DDB8-4B1B-91B8-28130218C585}"/>
              </a:ext>
            </a:extLst>
          </p:cNvPr>
          <p:cNvGrpSpPr/>
          <p:nvPr userDrawn="1"/>
        </p:nvGrpSpPr>
        <p:grpSpPr>
          <a:xfrm>
            <a:off x="0" y="-1"/>
            <a:ext cx="12192000" cy="6858001"/>
            <a:chOff x="0" y="-1"/>
            <a:chExt cx="12436475" cy="6994526"/>
          </a:xfrm>
        </p:grpSpPr>
        <p:pic>
          <p:nvPicPr>
            <p:cNvPr id="5" name="Picture 4">
              <a:extLst>
                <a:ext uri="{FF2B5EF4-FFF2-40B4-BE49-F238E27FC236}">
                  <a16:creationId xmlns:a16="http://schemas.microsoft.com/office/drawing/2014/main" id="{18D04DB2-79EC-4907-BD28-E17FB4AFB5A0}"/>
                </a:ext>
              </a:extLst>
            </p:cNvPr>
            <p:cNvPicPr>
              <a:picLocks noChangeAspect="1"/>
            </p:cNvPicPr>
            <p:nvPr userDrawn="1"/>
          </p:nvPicPr>
          <p:blipFill rotWithShape="1">
            <a:blip r:embed="rId2"/>
            <a:srcRect l="11427" r="6399"/>
            <a:stretch/>
          </p:blipFill>
          <p:spPr>
            <a:xfrm>
              <a:off x="2249423" y="0"/>
              <a:ext cx="10187052" cy="6994525"/>
            </a:xfrm>
            <a:prstGeom prst="rect">
              <a:avLst/>
            </a:prstGeom>
          </p:spPr>
        </p:pic>
        <p:sp>
          <p:nvSpPr>
            <p:cNvPr id="6" name="Rectangle 5">
              <a:extLst>
                <a:ext uri="{FF2B5EF4-FFF2-40B4-BE49-F238E27FC236}">
                  <a16:creationId xmlns:a16="http://schemas.microsoft.com/office/drawing/2014/main" id="{E9454DF9-A0C8-42EE-B1B3-2A57EC8ACE0B}"/>
                </a:ext>
              </a:extLst>
            </p:cNvPr>
            <p:cNvSpPr/>
            <p:nvPr userDrawn="1"/>
          </p:nvSpPr>
          <p:spPr bwMode="auto">
            <a:xfrm>
              <a:off x="0" y="-1"/>
              <a:ext cx="2408238" cy="6994525"/>
            </a:xfrm>
            <a:prstGeom prst="rect">
              <a:avLst/>
            </a:prstGeom>
            <a:solidFill>
              <a:srgbClr val="E2E3E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13"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
        <p:nvSpPr>
          <p:cNvPr id="7" name="Rectangle 6">
            <a:extLst>
              <a:ext uri="{FF2B5EF4-FFF2-40B4-BE49-F238E27FC236}">
                <a16:creationId xmlns:a16="http://schemas.microsoft.com/office/drawing/2014/main" id="{13532A61-7338-495C-8787-A222781205FF}"/>
              </a:ext>
            </a:extLst>
          </p:cNvPr>
          <p:cNvSpPr/>
          <p:nvPr userDrawn="1"/>
        </p:nvSpPr>
        <p:spPr bwMode="auto">
          <a:xfrm>
            <a:off x="428682" y="2161468"/>
            <a:ext cx="7477989" cy="35862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2" tIns="143426" rIns="179282" bIns="143426" numCol="1" spcCol="0" rtlCol="0" fromWordArt="0" anchor="t" anchorCtr="0" forceAA="0" compatLnSpc="1">
            <a:prstTxWarp prst="textNoShape">
              <a:avLst/>
            </a:prstTxWarp>
            <a:noAutofit/>
          </a:bodyPr>
          <a:lstStyle/>
          <a:p>
            <a:pPr lvl="0" algn="ctr" defTabSz="914113"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863253" y="4495237"/>
            <a:ext cx="6507352" cy="724246"/>
          </a:xfrm>
        </p:spPr>
        <p:txBody>
          <a:bodyPr/>
          <a:lstStyle>
            <a:lvl1pPr>
              <a:defRPr sz="1765">
                <a:solidFill>
                  <a:schemeClr val="tx1"/>
                </a:solidFill>
              </a:defRPr>
            </a:lvl1pPr>
            <a:lvl2pPr>
              <a:defRPr sz="1765">
                <a:solidFill>
                  <a:schemeClr val="tx1"/>
                </a:solidFill>
              </a:defRPr>
            </a:lvl2pPr>
            <a:lvl3pPr>
              <a:defRPr sz="1372"/>
            </a:lvl3pPr>
            <a:lvl4pPr>
              <a:defRPr sz="1372"/>
            </a:lvl4pPr>
            <a:lvl5pPr>
              <a:defRPr sz="1029"/>
            </a:lvl5pPr>
          </a:lstStyle>
          <a:p>
            <a:pPr lvl="0"/>
            <a:r>
              <a:rPr lang="en-US"/>
              <a:t>Author name</a:t>
            </a:r>
          </a:p>
          <a:p>
            <a:pPr lvl="1"/>
            <a:r>
              <a:rPr lang="en-US"/>
              <a:t>Date</a:t>
            </a:r>
          </a:p>
        </p:txBody>
      </p:sp>
      <p:sp>
        <p:nvSpPr>
          <p:cNvPr id="9"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805802" y="2677570"/>
            <a:ext cx="6564802" cy="1793104"/>
          </a:xfrm>
          <a:noFill/>
        </p:spPr>
        <p:txBody>
          <a:bodyPr lIns="0" tIns="0" rIns="0" bIns="182880" anchor="b" anchorCtr="0"/>
          <a:lstStyle>
            <a:lvl1pPr>
              <a:defRPr sz="4705" strike="noStrike" spc="-49" baseline="0">
                <a:solidFill>
                  <a:schemeClr val="tx2"/>
                </a:solidFill>
              </a:defRPr>
            </a:lvl1pPr>
          </a:lstStyle>
          <a:p>
            <a:r>
              <a:rPr lang="en-US"/>
              <a:t>Microsoft 365 title or event name</a:t>
            </a:r>
          </a:p>
        </p:txBody>
      </p:sp>
      <p:pic>
        <p:nvPicPr>
          <p:cNvPr id="10" name="Picture 9">
            <a:extLst>
              <a:ext uri="{FF2B5EF4-FFF2-40B4-BE49-F238E27FC236}">
                <a16:creationId xmlns:a16="http://schemas.microsoft.com/office/drawing/2014/main" id="{6147B7F7-3EAA-3540-BC65-00BDB110EAC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28682" y="472516"/>
            <a:ext cx="1335673" cy="190278"/>
          </a:xfrm>
          <a:prstGeom prst="rect">
            <a:avLst/>
          </a:prstGeom>
        </p:spPr>
      </p:pic>
    </p:spTree>
    <p:extLst>
      <p:ext uri="{BB962C8B-B14F-4D97-AF65-F5344CB8AC3E}">
        <p14:creationId xmlns:p14="http://schemas.microsoft.com/office/powerpoint/2010/main" val="1183380164"/>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1168944"/>
            <a:ext cx="3618381" cy="899665"/>
          </a:xfrm>
        </p:spPr>
        <p:txBody>
          <a:bodyPr lIns="0" tIns="0" rIns="0" bIns="0"/>
          <a:lstStyle>
            <a:lvl1pPr>
              <a:defRPr sz="1765" spc="0" baseline="0">
                <a:solidFill>
                  <a:schemeClr val="tx1"/>
                </a:solidFill>
              </a:defRPr>
            </a:lvl1pPr>
          </a:lstStyle>
          <a:p>
            <a:r>
              <a:rPr lang="en-US"/>
              <a:t>Contents</a:t>
            </a:r>
          </a:p>
        </p:txBody>
      </p:sp>
      <p:sp>
        <p:nvSpPr>
          <p:cNvPr id="4" name="Text Placeholder 3"/>
          <p:cNvSpPr>
            <a:spLocks noGrp="1"/>
          </p:cNvSpPr>
          <p:nvPr>
            <p:ph type="body" sz="quarter" idx="10" hasCustomPrompt="1"/>
          </p:nvPr>
        </p:nvSpPr>
        <p:spPr>
          <a:xfrm>
            <a:off x="6229843" y="1168944"/>
            <a:ext cx="3837818" cy="3786998"/>
          </a:xfrm>
        </p:spPr>
        <p:txBody>
          <a:bodyPr wrap="square" lIns="0" tIns="0" rIns="0" bIns="0">
            <a:noAutofit/>
          </a:bodyPr>
          <a:lstStyle>
            <a:lvl1pPr marL="0" indent="0" defTabSz="507336">
              <a:spcAft>
                <a:spcPts val="490"/>
              </a:spcAft>
              <a:buNone/>
              <a:defRPr sz="1765" spc="0" baseline="0">
                <a:solidFill>
                  <a:schemeClr val="tx2"/>
                </a:solidFill>
              </a:defRPr>
            </a:lvl1pPr>
            <a:lvl2pPr marL="224100" indent="0">
              <a:buNone/>
              <a:defRPr sz="1765"/>
            </a:lvl2pPr>
            <a:lvl3pPr marL="448198" indent="0">
              <a:buNone/>
              <a:defRPr sz="1765"/>
            </a:lvl3pPr>
            <a:lvl4pPr marL="672298" indent="0">
              <a:buNone/>
              <a:defRPr sz="1765"/>
            </a:lvl4pPr>
            <a:lvl5pPr marL="896397" indent="0">
              <a:buNone/>
              <a:defRPr sz="1765"/>
            </a:lvl5pPr>
          </a:lstStyle>
          <a:p>
            <a:pPr lvl="0"/>
            <a:r>
              <a:rPr lang="en-US"/>
              <a:t>##	Section Title</a:t>
            </a:r>
          </a:p>
        </p:txBody>
      </p:sp>
      <p:sp>
        <p:nvSpPr>
          <p:cNvPr id="6" name="Footer Placeholder 14">
            <a:extLst>
              <a:ext uri="{FF2B5EF4-FFF2-40B4-BE49-F238E27FC236}">
                <a16:creationId xmlns:a16="http://schemas.microsoft.com/office/drawing/2014/main" id="{5D44EBAA-1080-2641-A084-EB6038C6BC5D}"/>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2534877626"/>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55996" y="1922803"/>
            <a:ext cx="11306469" cy="603538"/>
          </a:xfrm>
        </p:spPr>
        <p:txBody>
          <a:bodyPr wrap="square" lIns="0" tIns="0" rIns="0" bIns="0">
            <a:spAutoFit/>
          </a:bodyPr>
          <a:lstStyle>
            <a:lvl1pPr marL="0" indent="0">
              <a:lnSpc>
                <a:spcPts val="2353"/>
              </a:lnSpc>
              <a:buNone/>
              <a:defRPr sz="1961" b="0" i="0" spc="0">
                <a:solidFill>
                  <a:schemeClr val="tx1"/>
                </a:solidFill>
                <a:latin typeface="+mj-lt"/>
              </a:defRPr>
            </a:lvl1pPr>
            <a:lvl2pPr marL="0" indent="0">
              <a:lnSpc>
                <a:spcPts val="2353"/>
              </a:lnSpc>
              <a:buNone/>
              <a:defRPr spc="0"/>
            </a:lvl2pPr>
            <a:lvl3pPr marL="448198" indent="0">
              <a:buNone/>
              <a:defRPr/>
            </a:lvl3pPr>
            <a:lvl4pPr marL="672298" indent="0">
              <a:buNone/>
              <a:defRPr/>
            </a:lvl4pPr>
            <a:lvl5pPr marL="896397" indent="0">
              <a:buNone/>
              <a:defRPr/>
            </a:lvl5pPr>
          </a:lstStyle>
          <a:p>
            <a:pPr lvl="0"/>
            <a:r>
              <a:rPr lang="en-US"/>
              <a:t>Large: subhead Segoe UI </a:t>
            </a:r>
            <a:r>
              <a:rPr lang="en-US" err="1"/>
              <a:t>Semibold</a:t>
            </a:r>
            <a:r>
              <a:rPr lang="en-US"/>
              <a:t> 20/24</a:t>
            </a:r>
          </a:p>
          <a:p>
            <a:pPr lvl="1"/>
            <a:r>
              <a:rPr lang="en-US"/>
              <a:t>Large: subhead Segoe UI Regular 20/24</a:t>
            </a:r>
          </a:p>
        </p:txBody>
      </p:sp>
      <p:sp>
        <p:nvSpPr>
          <p:cNvPr id="5" name="Text Placeholder 4"/>
          <p:cNvSpPr>
            <a:spLocks noGrp="1"/>
          </p:cNvSpPr>
          <p:nvPr>
            <p:ph type="body" sz="quarter" idx="11" hasCustomPrompt="1"/>
          </p:nvPr>
        </p:nvSpPr>
        <p:spPr>
          <a:xfrm>
            <a:off x="455996" y="3151388"/>
            <a:ext cx="11306469" cy="443776"/>
          </a:xfrm>
        </p:spPr>
        <p:txBody>
          <a:bodyPr lIns="0" tIns="0" rIns="0" bIns="0"/>
          <a:lstStyle>
            <a:lvl1pPr marL="0" indent="0">
              <a:lnSpc>
                <a:spcPts val="1765"/>
              </a:lnSpc>
              <a:spcBef>
                <a:spcPts val="0"/>
              </a:spcBef>
              <a:buNone/>
              <a:defRPr sz="1372" b="0" spc="0">
                <a:solidFill>
                  <a:schemeClr val="tx2"/>
                </a:solidFill>
                <a:latin typeface="+mj-lt"/>
              </a:defRPr>
            </a:lvl1pPr>
            <a:lvl2pPr marL="0" indent="0">
              <a:lnSpc>
                <a:spcPts val="1765"/>
              </a:lnSpc>
              <a:spcBef>
                <a:spcPts val="0"/>
              </a:spcBef>
              <a:buNone/>
              <a:defRPr sz="1372" spc="0">
                <a:solidFill>
                  <a:schemeClr val="tx1"/>
                </a:solidFill>
              </a:defRPr>
            </a:lvl2pPr>
            <a:lvl3pPr marL="448198" indent="0">
              <a:buNone/>
              <a:defRPr/>
            </a:lvl3pPr>
            <a:lvl4pPr marL="672298" indent="0">
              <a:buNone/>
              <a:defRPr/>
            </a:lvl4pPr>
            <a:lvl5pPr marL="896397" indent="0">
              <a:buNone/>
              <a:defRPr/>
            </a:lvl5pPr>
          </a:lstStyle>
          <a:p>
            <a:pPr lvl="0"/>
            <a:r>
              <a:rPr lang="en-US"/>
              <a:t>Medium: paragraph title Segoe UI </a:t>
            </a:r>
            <a:r>
              <a:rPr lang="en-US" err="1"/>
              <a:t>Semibold</a:t>
            </a:r>
            <a:r>
              <a:rPr lang="en-US"/>
              <a:t> 14/18</a:t>
            </a:r>
          </a:p>
          <a:p>
            <a:pPr lvl="1"/>
            <a:r>
              <a:rPr lang="en-US"/>
              <a:t>Body copy Segoe UI Regular 14/18</a:t>
            </a:r>
          </a:p>
        </p:txBody>
      </p:sp>
      <p:sp>
        <p:nvSpPr>
          <p:cNvPr id="7" name="Text Placeholder 6"/>
          <p:cNvSpPr>
            <a:spLocks noGrp="1"/>
          </p:cNvSpPr>
          <p:nvPr>
            <p:ph type="body" sz="quarter" idx="12" hasCustomPrompt="1"/>
          </p:nvPr>
        </p:nvSpPr>
        <p:spPr>
          <a:xfrm>
            <a:off x="455996" y="4352947"/>
            <a:ext cx="11306469" cy="331946"/>
          </a:xfrm>
        </p:spPr>
        <p:txBody>
          <a:bodyPr lIns="0" tIns="0" rIns="0" bIns="0"/>
          <a:lstStyle>
            <a:lvl1pPr marL="0" indent="0">
              <a:lnSpc>
                <a:spcPts val="1176"/>
              </a:lnSpc>
              <a:spcBef>
                <a:spcPts val="0"/>
              </a:spcBef>
              <a:buNone/>
              <a:defRPr sz="981" spc="0">
                <a:solidFill>
                  <a:schemeClr val="tx1"/>
                </a:solidFill>
              </a:defRPr>
            </a:lvl1pPr>
            <a:lvl2pPr marL="0" indent="0">
              <a:lnSpc>
                <a:spcPct val="100000"/>
              </a:lnSpc>
              <a:spcBef>
                <a:spcPts val="0"/>
              </a:spcBef>
              <a:buNone/>
              <a:defRPr sz="981" spc="0">
                <a:solidFill>
                  <a:schemeClr val="tx1"/>
                </a:solidFill>
              </a:defRPr>
            </a:lvl2pPr>
            <a:lvl3pPr marL="448198" indent="0">
              <a:buNone/>
              <a:defRPr/>
            </a:lvl3pPr>
            <a:lvl4pPr marL="672298" indent="0">
              <a:buNone/>
              <a:defRPr/>
            </a:lvl4pPr>
            <a:lvl5pPr marL="0" indent="0">
              <a:lnSpc>
                <a:spcPct val="100000"/>
              </a:lnSpc>
              <a:buNone/>
              <a:defRPr/>
            </a:lvl5pPr>
          </a:lstStyle>
          <a:p>
            <a:pPr lvl="4"/>
            <a:r>
              <a:rPr lang="en-US"/>
              <a:t>Small caption: Segoe UI Bold 10/12</a:t>
            </a:r>
          </a:p>
          <a:p>
            <a:pPr lvl="1"/>
            <a:r>
              <a:rPr lang="en-US"/>
              <a:t>Small caption Segoe Regular 10/12</a:t>
            </a:r>
          </a:p>
        </p:txBody>
      </p:sp>
      <p:sp>
        <p:nvSpPr>
          <p:cNvPr id="9" name="Footer Placeholder 14">
            <a:extLst>
              <a:ext uri="{FF2B5EF4-FFF2-40B4-BE49-F238E27FC236}">
                <a16:creationId xmlns:a16="http://schemas.microsoft.com/office/drawing/2014/main" id="{792CEBAD-C5CC-0544-9FE5-B0B00445BA49}"/>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785288495"/>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6" y="1922588"/>
            <a:ext cx="9384447" cy="603538"/>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49"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065070974"/>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55996" y="2363624"/>
            <a:ext cx="3618381" cy="2483629"/>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03152" y="2363624"/>
            <a:ext cx="3618381" cy="2483629"/>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lvl="1"/>
            <a:endParaRPr lang="en-US"/>
          </a:p>
        </p:txBody>
      </p:sp>
      <p:sp>
        <p:nvSpPr>
          <p:cNvPr id="6" name="Footer Placeholder 14">
            <a:extLst>
              <a:ext uri="{FF2B5EF4-FFF2-40B4-BE49-F238E27FC236}">
                <a16:creationId xmlns:a16="http://schemas.microsoft.com/office/drawing/2014/main" id="{138E79E6-9873-FD4B-AE77-547F8559AE9B}"/>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89093692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de-DE"/>
              <a:t>Mastertitelformat bearbeiten</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de-DE"/>
              <a:t>Mastertextformat bearbeiten</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de-DE"/>
              <a:t>Mastertextformat bearbeiten</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464958" y="1599725"/>
            <a:ext cx="3609417" cy="3099393"/>
          </a:xfrm>
          <a:blipFill>
            <a:blip r:embed="rId2"/>
            <a:stretch>
              <a:fillRect/>
            </a:stretch>
          </a:blipFill>
        </p:spPr>
        <p:txBody>
          <a:bodyPr anchor="ctr" anchorCtr="0">
            <a:noAutofit/>
          </a:bodyPr>
          <a:lstStyle>
            <a:lvl1pPr marL="0" indent="0" algn="ctr">
              <a:buNone/>
              <a:defRPr sz="1961">
                <a:solidFill>
                  <a:schemeClr val="bg1"/>
                </a:solidFill>
              </a:defRPr>
            </a:lvl1pPr>
          </a:lstStyle>
          <a:p>
            <a:pPr lvl="0"/>
            <a:r>
              <a:rPr lang="en-US"/>
              <a:t>Place photo</a:t>
            </a:r>
          </a:p>
        </p:txBody>
      </p:sp>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3: three columns images and text</a:t>
            </a:r>
          </a:p>
        </p:txBody>
      </p:sp>
      <p:sp>
        <p:nvSpPr>
          <p:cNvPr id="5" name="Text Placeholder 4"/>
          <p:cNvSpPr>
            <a:spLocks noGrp="1"/>
          </p:cNvSpPr>
          <p:nvPr>
            <p:ph type="body" sz="quarter" idx="11" hasCustomPrompt="1"/>
          </p:nvPr>
        </p:nvSpPr>
        <p:spPr>
          <a:xfrm>
            <a:off x="455996" y="4927922"/>
            <a:ext cx="3618381" cy="1201226"/>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144083" y="4927922"/>
            <a:ext cx="3618381" cy="1201226"/>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25" name="Content Placeholder 15">
            <a:extLst>
              <a:ext uri="{FF2B5EF4-FFF2-40B4-BE49-F238E27FC236}">
                <a16:creationId xmlns:a16="http://schemas.microsoft.com/office/drawing/2014/main" id="{FF38BC9F-387A-498E-A040-4619A490AEDD}"/>
              </a:ext>
            </a:extLst>
          </p:cNvPr>
          <p:cNvSpPr>
            <a:spLocks noGrp="1"/>
          </p:cNvSpPr>
          <p:nvPr>
            <p:ph sz="quarter" idx="18" hasCustomPrompt="1"/>
          </p:nvPr>
        </p:nvSpPr>
        <p:spPr>
          <a:xfrm>
            <a:off x="4300039" y="1599725"/>
            <a:ext cx="3609417" cy="3099393"/>
          </a:xfrm>
          <a:blipFill>
            <a:blip r:embed="rId3"/>
            <a:stretch>
              <a:fillRect/>
            </a:stretch>
          </a:blipFill>
        </p:spPr>
        <p:txBody>
          <a:bodyPr anchor="ctr" anchorCtr="0">
            <a:noAutofit/>
          </a:bodyPr>
          <a:lstStyle>
            <a:lvl1pPr marL="0" indent="0" algn="ctr">
              <a:buNone/>
              <a:defRPr sz="1961">
                <a:solidFill>
                  <a:schemeClr val="bg1"/>
                </a:solidFill>
              </a:defRPr>
            </a:lvl1pPr>
          </a:lstStyle>
          <a:p>
            <a:pPr lvl="0"/>
            <a:r>
              <a:rPr lang="en-US"/>
              <a:t>Place photo</a:t>
            </a:r>
          </a:p>
        </p:txBody>
      </p:sp>
      <p:sp>
        <p:nvSpPr>
          <p:cNvPr id="26" name="Content Placeholder 15">
            <a:extLst>
              <a:ext uri="{FF2B5EF4-FFF2-40B4-BE49-F238E27FC236}">
                <a16:creationId xmlns:a16="http://schemas.microsoft.com/office/drawing/2014/main" id="{EEF5E46D-3409-4544-8C4E-211F133E580F}"/>
              </a:ext>
            </a:extLst>
          </p:cNvPr>
          <p:cNvSpPr>
            <a:spLocks noGrp="1"/>
          </p:cNvSpPr>
          <p:nvPr>
            <p:ph sz="quarter" idx="19" hasCustomPrompt="1"/>
          </p:nvPr>
        </p:nvSpPr>
        <p:spPr>
          <a:xfrm>
            <a:off x="8144084" y="1599722"/>
            <a:ext cx="3609417" cy="3099394"/>
          </a:xfrm>
          <a:blipFill>
            <a:blip r:embed="rId4"/>
            <a:stretch>
              <a:fillRect/>
            </a:stretch>
          </a:blipFill>
        </p:spPr>
        <p:txBody>
          <a:bodyPr anchor="ctr" anchorCtr="0">
            <a:noAutofit/>
          </a:bodyPr>
          <a:lstStyle>
            <a:lvl1pPr marL="0" indent="0" algn="ctr">
              <a:buNone/>
              <a:defRPr sz="1961">
                <a:solidFill>
                  <a:schemeClr val="bg1"/>
                </a:solidFill>
              </a:defRPr>
            </a:lvl1pPr>
          </a:lstStyle>
          <a:p>
            <a:pPr lvl="0"/>
            <a:r>
              <a:rPr lang="en-US"/>
              <a:t>Place photo</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03152" y="4927922"/>
            <a:ext cx="3618381" cy="1201226"/>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2" name="Footer Placeholder 14">
            <a:extLst>
              <a:ext uri="{FF2B5EF4-FFF2-40B4-BE49-F238E27FC236}">
                <a16:creationId xmlns:a16="http://schemas.microsoft.com/office/drawing/2014/main" id="{CA59C6B7-B917-1840-9DE3-C346678711AC}"/>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292792790"/>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55996" y="2158887"/>
            <a:ext cx="1693247" cy="895855"/>
          </a:xfrm>
        </p:spPr>
        <p:txBody>
          <a:bodyPr>
            <a:noAutofit/>
          </a:bodyPr>
          <a:lstStyle>
            <a:lvl1pPr marL="0" indent="0">
              <a:buNone/>
              <a:defRPr sz="1961"/>
            </a:lvl1pPr>
          </a:lstStyle>
          <a:p>
            <a:pPr lvl="0"/>
            <a:r>
              <a:rPr lang="en-US"/>
              <a:t>Picture</a:t>
            </a:r>
          </a:p>
        </p:txBody>
      </p:sp>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4: Six columns (numbered list)</a:t>
            </a:r>
          </a:p>
        </p:txBody>
      </p:sp>
      <p:sp>
        <p:nvSpPr>
          <p:cNvPr id="5" name="Text Placeholder 4"/>
          <p:cNvSpPr>
            <a:spLocks noGrp="1"/>
          </p:cNvSpPr>
          <p:nvPr>
            <p:ph type="body" sz="quarter" idx="11" hasCustomPrompt="1"/>
          </p:nvPr>
        </p:nvSpPr>
        <p:spPr>
          <a:xfrm>
            <a:off x="455996" y="3167819"/>
            <a:ext cx="1693247" cy="2817053"/>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p:cNvSpPr>
            <a:spLocks noGrp="1"/>
          </p:cNvSpPr>
          <p:nvPr>
            <p:ph type="body" sz="quarter" idx="15" hasCustomPrompt="1"/>
          </p:nvPr>
        </p:nvSpPr>
        <p:spPr>
          <a:xfrm>
            <a:off x="2378328"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6" name="Text Placeholder 4"/>
          <p:cNvSpPr>
            <a:spLocks noGrp="1"/>
          </p:cNvSpPr>
          <p:nvPr>
            <p:ph type="body" sz="quarter" idx="17" hasCustomPrompt="1"/>
          </p:nvPr>
        </p:nvSpPr>
        <p:spPr>
          <a:xfrm>
            <a:off x="4300663"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8" name="Text Placeholder 4"/>
          <p:cNvSpPr>
            <a:spLocks noGrp="1"/>
          </p:cNvSpPr>
          <p:nvPr>
            <p:ph type="body" sz="quarter" idx="19" hasCustomPrompt="1"/>
          </p:nvPr>
        </p:nvSpPr>
        <p:spPr>
          <a:xfrm>
            <a:off x="6222995"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0" name="Text Placeholder 4"/>
          <p:cNvSpPr>
            <a:spLocks noGrp="1"/>
          </p:cNvSpPr>
          <p:nvPr>
            <p:ph type="body" sz="quarter" idx="21" hasCustomPrompt="1"/>
          </p:nvPr>
        </p:nvSpPr>
        <p:spPr>
          <a:xfrm>
            <a:off x="8145329"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2" name="Text Placeholder 4"/>
          <p:cNvSpPr>
            <a:spLocks noGrp="1"/>
          </p:cNvSpPr>
          <p:nvPr>
            <p:ph type="body" sz="quarter" idx="23" hasCustomPrompt="1"/>
          </p:nvPr>
        </p:nvSpPr>
        <p:spPr>
          <a:xfrm>
            <a:off x="10067660" y="3167818"/>
            <a:ext cx="1693247" cy="280339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25" name="Content Placeholder 15"/>
          <p:cNvSpPr>
            <a:spLocks noGrp="1"/>
          </p:cNvSpPr>
          <p:nvPr>
            <p:ph sz="quarter" idx="26" hasCustomPrompt="1"/>
          </p:nvPr>
        </p:nvSpPr>
        <p:spPr>
          <a:xfrm>
            <a:off x="2378328" y="2158887"/>
            <a:ext cx="1693247" cy="895855"/>
          </a:xfrm>
        </p:spPr>
        <p:txBody>
          <a:bodyPr>
            <a:noAutofit/>
          </a:bodyPr>
          <a:lstStyle>
            <a:lvl1pPr marL="0" indent="0">
              <a:buNone/>
              <a:defRPr sz="1961"/>
            </a:lvl1pPr>
          </a:lstStyle>
          <a:p>
            <a:pPr lvl="0"/>
            <a:r>
              <a:rPr lang="en-US"/>
              <a:t>Picture</a:t>
            </a:r>
          </a:p>
        </p:txBody>
      </p:sp>
      <p:sp>
        <p:nvSpPr>
          <p:cNvPr id="26" name="Content Placeholder 15"/>
          <p:cNvSpPr>
            <a:spLocks noGrp="1"/>
          </p:cNvSpPr>
          <p:nvPr>
            <p:ph sz="quarter" idx="27" hasCustomPrompt="1"/>
          </p:nvPr>
        </p:nvSpPr>
        <p:spPr>
          <a:xfrm>
            <a:off x="4300663" y="2158887"/>
            <a:ext cx="1693247" cy="895855"/>
          </a:xfrm>
        </p:spPr>
        <p:txBody>
          <a:bodyPr>
            <a:noAutofit/>
          </a:bodyPr>
          <a:lstStyle>
            <a:lvl1pPr marL="0" indent="0">
              <a:buNone/>
              <a:defRPr sz="1961"/>
            </a:lvl1pPr>
          </a:lstStyle>
          <a:p>
            <a:pPr lvl="0"/>
            <a:r>
              <a:rPr lang="en-US"/>
              <a:t>Picture</a:t>
            </a:r>
          </a:p>
        </p:txBody>
      </p:sp>
      <p:sp>
        <p:nvSpPr>
          <p:cNvPr id="27" name="Content Placeholder 15"/>
          <p:cNvSpPr>
            <a:spLocks noGrp="1"/>
          </p:cNvSpPr>
          <p:nvPr>
            <p:ph sz="quarter" idx="28" hasCustomPrompt="1"/>
          </p:nvPr>
        </p:nvSpPr>
        <p:spPr>
          <a:xfrm>
            <a:off x="6222995" y="2158887"/>
            <a:ext cx="1693247" cy="895855"/>
          </a:xfrm>
        </p:spPr>
        <p:txBody>
          <a:bodyPr>
            <a:noAutofit/>
          </a:bodyPr>
          <a:lstStyle>
            <a:lvl1pPr marL="0" indent="0">
              <a:buNone/>
              <a:defRPr sz="1961"/>
            </a:lvl1pPr>
          </a:lstStyle>
          <a:p>
            <a:pPr lvl="0"/>
            <a:r>
              <a:rPr lang="en-US"/>
              <a:t>Picture</a:t>
            </a:r>
          </a:p>
        </p:txBody>
      </p:sp>
      <p:sp>
        <p:nvSpPr>
          <p:cNvPr id="28" name="Content Placeholder 15"/>
          <p:cNvSpPr>
            <a:spLocks noGrp="1"/>
          </p:cNvSpPr>
          <p:nvPr>
            <p:ph sz="quarter" idx="29" hasCustomPrompt="1"/>
          </p:nvPr>
        </p:nvSpPr>
        <p:spPr>
          <a:xfrm>
            <a:off x="8145329" y="2158887"/>
            <a:ext cx="1693247" cy="895855"/>
          </a:xfrm>
        </p:spPr>
        <p:txBody>
          <a:bodyPr>
            <a:noAutofit/>
          </a:bodyPr>
          <a:lstStyle>
            <a:lvl1pPr marL="0" indent="0">
              <a:buNone/>
              <a:defRPr sz="1961"/>
            </a:lvl1pPr>
          </a:lstStyle>
          <a:p>
            <a:pPr lvl="0"/>
            <a:r>
              <a:rPr lang="en-US"/>
              <a:t>Picture</a:t>
            </a:r>
          </a:p>
        </p:txBody>
      </p:sp>
      <p:sp>
        <p:nvSpPr>
          <p:cNvPr id="29" name="Content Placeholder 15"/>
          <p:cNvSpPr>
            <a:spLocks noGrp="1"/>
          </p:cNvSpPr>
          <p:nvPr>
            <p:ph sz="quarter" idx="30" hasCustomPrompt="1"/>
          </p:nvPr>
        </p:nvSpPr>
        <p:spPr>
          <a:xfrm>
            <a:off x="10067660" y="2158887"/>
            <a:ext cx="1693247" cy="895855"/>
          </a:xfrm>
        </p:spPr>
        <p:txBody>
          <a:bodyPr>
            <a:noAutofit/>
          </a:bodyPr>
          <a:lstStyle>
            <a:lvl1pPr marL="0" indent="0">
              <a:buNone/>
              <a:defRPr sz="1961"/>
            </a:lvl1pPr>
          </a:lstStyle>
          <a:p>
            <a:pPr lvl="0"/>
            <a:r>
              <a:rPr lang="en-US"/>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55996"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379574"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03152"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229843"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139414"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067661" y="2025027"/>
            <a:ext cx="256787" cy="258381"/>
          </a:xfrm>
        </p:spPr>
        <p:txBody>
          <a:bodyPr tIns="0" bIns="0"/>
          <a:lstStyle>
            <a:lvl1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1pPr>
            <a:lvl2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2pPr>
            <a:lvl3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3pPr>
            <a:lvl4pPr marL="0" algn="l" defTabSz="914113" rtl="0" eaLnBrk="1" fontAlgn="base" latinLnBrk="0" hangingPunct="1">
              <a:lnSpc>
                <a:spcPts val="2353"/>
              </a:lnSpc>
              <a:spcBef>
                <a:spcPct val="0"/>
              </a:spcBef>
              <a:spcAft>
                <a:spcPct val="0"/>
              </a:spcAft>
              <a:defRPr lang="en-US" sz="981" kern="1200" dirty="0" smtClean="0">
                <a:solidFill>
                  <a:schemeClr val="tx1"/>
                </a:solidFill>
                <a:latin typeface="+mj-lt"/>
                <a:ea typeface="Segoe UI" pitchFamily="34" charset="0"/>
                <a:cs typeface="Segoe UI" pitchFamily="34" charset="0"/>
              </a:defRPr>
            </a:lvl4pPr>
            <a:lvl5pPr marL="0" algn="l" defTabSz="914113" rtl="0" eaLnBrk="1" fontAlgn="base" latinLnBrk="0" hangingPunct="1">
              <a:lnSpc>
                <a:spcPts val="2353"/>
              </a:lnSpc>
              <a:spcBef>
                <a:spcPct val="0"/>
              </a:spcBef>
              <a:spcAft>
                <a:spcPct val="0"/>
              </a:spcAft>
              <a:defRPr lang="en-US" sz="981" kern="1200" dirty="0">
                <a:solidFill>
                  <a:schemeClr val="tx1"/>
                </a:solidFill>
                <a:latin typeface="+mj-lt"/>
                <a:ea typeface="Segoe UI" pitchFamily="34" charset="0"/>
                <a:cs typeface="Segoe UI" pitchFamily="34" charset="0"/>
              </a:defRPr>
            </a:lvl5pPr>
          </a:lstStyle>
          <a:p>
            <a:pPr lvl="0"/>
            <a:r>
              <a:rPr lang="en-US"/>
              <a:t>6.</a:t>
            </a:r>
          </a:p>
        </p:txBody>
      </p:sp>
      <p:sp>
        <p:nvSpPr>
          <p:cNvPr id="23" name="Footer Placeholder 14">
            <a:extLst>
              <a:ext uri="{FF2B5EF4-FFF2-40B4-BE49-F238E27FC236}">
                <a16:creationId xmlns:a16="http://schemas.microsoft.com/office/drawing/2014/main" id="{CDC19876-13E5-1847-AE6E-14EA37A9CEDD}"/>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452443043"/>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583499769"/>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bg2"/>
        </a:solidFill>
        <a:effectLst/>
      </p:bgPr>
    </p:bg>
    <p:spTree>
      <p:nvGrpSpPr>
        <p:cNvPr id="1" name=""/>
        <p:cNvGrpSpPr/>
        <p:nvPr/>
      </p:nvGrpSpPr>
      <p:grpSpPr>
        <a:xfrm>
          <a:off x="0" y="0"/>
          <a:ext cx="0" cy="0"/>
          <a:chOff x="0" y="0"/>
          <a:chExt cx="0" cy="0"/>
        </a:xfrm>
      </p:grpSpPr>
      <p:sp>
        <p:nvSpPr>
          <p:cNvPr id="4" name="Title 35">
            <a:extLst>
              <a:ext uri="{FF2B5EF4-FFF2-40B4-BE49-F238E27FC236}">
                <a16:creationId xmlns:a16="http://schemas.microsoft.com/office/drawing/2014/main" id="{12C2E0BE-626E-41E0-A8FC-5C4D52517F8A}"/>
              </a:ext>
            </a:extLst>
          </p:cNvPr>
          <p:cNvSpPr>
            <a:spLocks noGrp="1"/>
          </p:cNvSpPr>
          <p:nvPr>
            <p:ph type="title" hasCustomPrompt="1"/>
          </p:nvPr>
        </p:nvSpPr>
        <p:spPr>
          <a:xfrm>
            <a:off x="881297" y="2153804"/>
            <a:ext cx="7454643" cy="3558191"/>
          </a:xfrm>
          <a:noFill/>
        </p:spPr>
        <p:txBody>
          <a:bodyPr vert="horz" wrap="square" lIns="0" tIns="0" rIns="0" bIns="0" rtlCol="0" anchor="t" anchorCtr="0">
            <a:noAutofit/>
          </a:bodyPr>
          <a:lstStyle>
            <a:lvl1pPr>
              <a:defRPr lang="en-US" sz="4705" spc="-49" baseline="0" dirty="0">
                <a:solidFill>
                  <a:schemeClr val="tx1"/>
                </a:solidFill>
              </a:defRPr>
            </a:lvl1pPr>
          </a:lstStyle>
          <a:p>
            <a:pPr marL="0" lvl="0">
              <a:lnSpc>
                <a:spcPts val="5490"/>
              </a:lnSpc>
            </a:pPr>
            <a:r>
              <a:rPr lang="en-US"/>
              <a:t>Section title</a:t>
            </a:r>
          </a:p>
        </p:txBody>
      </p:sp>
    </p:spTree>
    <p:extLst>
      <p:ext uri="{BB962C8B-B14F-4D97-AF65-F5344CB8AC3E}">
        <p14:creationId xmlns:p14="http://schemas.microsoft.com/office/powerpoint/2010/main" val="14853007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accent3"/>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881297" y="2153804"/>
            <a:ext cx="7454643" cy="3558191"/>
          </a:xfrm>
          <a:noFill/>
        </p:spPr>
        <p:txBody>
          <a:bodyPr vert="horz" wrap="square" lIns="0" tIns="0" rIns="0" bIns="0" rtlCol="0" anchor="t" anchorCtr="0">
            <a:noAutofit/>
          </a:bodyPr>
          <a:lstStyle>
            <a:lvl1pPr>
              <a:defRPr lang="en-US" sz="4705" spc="-49" baseline="0" dirty="0">
                <a:solidFill>
                  <a:schemeClr val="tx1"/>
                </a:solidFill>
              </a:defRPr>
            </a:lvl1pPr>
          </a:lstStyle>
          <a:p>
            <a:pPr marL="0" lvl="0">
              <a:lnSpc>
                <a:spcPts val="5490"/>
              </a:lnSpc>
            </a:pPr>
            <a:r>
              <a:rPr lang="en-US"/>
              <a:t>Section title</a:t>
            </a:r>
          </a:p>
        </p:txBody>
      </p:sp>
    </p:spTree>
    <p:extLst>
      <p:ext uri="{BB962C8B-B14F-4D97-AF65-F5344CB8AC3E}">
        <p14:creationId xmlns:p14="http://schemas.microsoft.com/office/powerpoint/2010/main" val="14921818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nchorCtr="0"/>
          <a:lstStyle>
            <a:lvl1pPr>
              <a:defRPr sz="4000">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hasCustomPrompt="1"/>
          </p:nvPr>
        </p:nvSpPr>
        <p:spPr>
          <a:xfrm>
            <a:off x="4938315" y="585788"/>
            <a:ext cx="6669658" cy="615553"/>
          </a:xfrm>
        </p:spPr>
        <p:txBody>
          <a:bodyPr anchor="t"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 Placeholder 3">
            <a:extLst>
              <a:ext uri="{FF2B5EF4-FFF2-40B4-BE49-F238E27FC236}">
                <a16:creationId xmlns:a16="http://schemas.microsoft.com/office/drawing/2014/main" id="{9C50D92B-4EB4-468C-A100-8C1C7F3DE9EA}"/>
              </a:ext>
            </a:extLst>
          </p:cNvPr>
          <p:cNvSpPr>
            <a:spLocks noGrp="1"/>
          </p:cNvSpPr>
          <p:nvPr>
            <p:ph type="body" sz="quarter" idx="11" hasCustomPrompt="1"/>
          </p:nvPr>
        </p:nvSpPr>
        <p:spPr>
          <a:xfrm>
            <a:off x="4938316" y="1488694"/>
            <a:ext cx="6665423" cy="287771"/>
          </a:xfrm>
        </p:spPr>
        <p:txBody>
          <a:bodyPr wrap="square" lIns="0" tIns="0" rIns="0" bIns="0">
            <a:spAutoFit/>
          </a:bodyPr>
          <a:lstStyle>
            <a:lvl1pPr marL="0" indent="0">
              <a:lnSpc>
                <a:spcPts val="2353"/>
              </a:lnSpc>
              <a:buNone/>
              <a:defRPr sz="1961" b="0" i="0">
                <a:solidFill>
                  <a:schemeClr val="tx1"/>
                </a:solidFill>
                <a:latin typeface="+mn-lt"/>
              </a:defRPr>
            </a:lvl1pPr>
            <a:lvl2pPr marL="224100" indent="0">
              <a:buNone/>
              <a:defRPr/>
            </a:lvl2pPr>
            <a:lvl3pPr marL="448198" indent="0">
              <a:buNone/>
              <a:defRPr/>
            </a:lvl3pPr>
            <a:lvl4pPr marL="672298" indent="0">
              <a:buNone/>
              <a:defRPr/>
            </a:lvl4pPr>
            <a:lvl5pPr marL="896397" indent="0">
              <a:buNone/>
              <a:defRPr/>
            </a:lvl5pPr>
          </a:lstStyle>
          <a:p>
            <a:pPr lvl="0"/>
            <a:r>
              <a:rPr lang="pt-BR"/>
              <a:t>Large subhead Segoe UI Regular 20/24. Em volor resequaectur.</a:t>
            </a:r>
            <a:endParaRPr lang="en-US"/>
          </a:p>
        </p:txBody>
      </p:sp>
      <p:sp>
        <p:nvSpPr>
          <p:cNvPr id="7" name="Text Placeholder 4">
            <a:extLst>
              <a:ext uri="{FF2B5EF4-FFF2-40B4-BE49-F238E27FC236}">
                <a16:creationId xmlns:a16="http://schemas.microsoft.com/office/drawing/2014/main" id="{A2FBA51A-E78F-48F6-BA53-6E252C1FB04F}"/>
              </a:ext>
            </a:extLst>
          </p:cNvPr>
          <p:cNvSpPr>
            <a:spLocks noGrp="1"/>
          </p:cNvSpPr>
          <p:nvPr>
            <p:ph type="body" sz="quarter" idx="12" hasCustomPrompt="1"/>
          </p:nvPr>
        </p:nvSpPr>
        <p:spPr>
          <a:xfrm>
            <a:off x="4938315" y="2273488"/>
            <a:ext cx="6665422" cy="3995550"/>
          </a:xfrm>
        </p:spPr>
        <p:txBody>
          <a:bodyPr lIns="0" tIns="0" rIns="0" bIns="0"/>
          <a:lstStyle>
            <a:lvl1pPr marL="280124" indent="-280124">
              <a:lnSpc>
                <a:spcPts val="1765"/>
              </a:lnSpc>
              <a:spcBef>
                <a:spcPts val="0"/>
              </a:spcBef>
              <a:buFont typeface="Arial" panose="020B0604020202020204" pitchFamily="34" charset="0"/>
              <a:buChar char="•"/>
              <a:defRPr sz="1372" b="0" i="0" spc="0">
                <a:solidFill>
                  <a:schemeClr val="tx1"/>
                </a:solidFill>
                <a:latin typeface="+mn-lt"/>
              </a:defRPr>
            </a:lvl1pPr>
            <a:lvl2pPr marL="0" indent="0">
              <a:lnSpc>
                <a:spcPts val="1765"/>
              </a:lnSpc>
              <a:spcBef>
                <a:spcPts val="0"/>
              </a:spcBef>
              <a:buNone/>
              <a:defRPr sz="1372">
                <a:solidFill>
                  <a:schemeClr val="tx1"/>
                </a:solidFill>
              </a:defRPr>
            </a:lvl2pPr>
            <a:lvl3pPr marL="448198" indent="0">
              <a:buNone/>
              <a:defRPr/>
            </a:lvl3pPr>
            <a:lvl4pPr marL="672298" indent="0">
              <a:buNone/>
              <a:defRPr/>
            </a:lvl4pPr>
            <a:lvl5pPr marL="896397"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Tree>
    <p:extLst>
      <p:ext uri="{BB962C8B-B14F-4D97-AF65-F5344CB8AC3E}">
        <p14:creationId xmlns:p14="http://schemas.microsoft.com/office/powerpoint/2010/main" val="108948278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229842" y="0"/>
            <a:ext cx="5962158" cy="6858000"/>
          </a:xfrm>
          <a:blipFill dpi="0" rotWithShape="1">
            <a:blip r:embed="rId2"/>
            <a:srcRect/>
            <a:stretch>
              <a:fillRect/>
            </a:stretch>
          </a:blipFill>
        </p:spPr>
        <p:txBody>
          <a:bodyPr anchor="ctr">
            <a:noAutofit/>
          </a:bodyPr>
          <a:lstStyle>
            <a:lvl1pPr marL="0" indent="0" algn="ctr">
              <a:buNone/>
              <a:defRPr>
                <a:solidFill>
                  <a:schemeClr val="bg2"/>
                </a:solidFill>
              </a:defRPr>
            </a:lvl1pPr>
          </a:lstStyle>
          <a:p>
            <a:r>
              <a:rPr lang="en-US"/>
              <a:t>Click icon to add picture</a:t>
            </a:r>
          </a:p>
        </p:txBody>
      </p:sp>
      <p:sp>
        <p:nvSpPr>
          <p:cNvPr id="2" name="Title 1"/>
          <p:cNvSpPr>
            <a:spLocks noGrp="1"/>
          </p:cNvSpPr>
          <p:nvPr>
            <p:ph type="title" hasCustomPrompt="1"/>
          </p:nvPr>
        </p:nvSpPr>
        <p:spPr>
          <a:xfrm>
            <a:off x="455996" y="620429"/>
            <a:ext cx="5541959" cy="403137"/>
          </a:xfrm>
        </p:spPr>
        <p:txBody>
          <a:bodyPr wrap="square" lIns="0" tIns="0" rIns="0" bIns="0">
            <a:spAutoFit/>
          </a:bodyPr>
          <a:lstStyle>
            <a:lvl1pPr>
              <a:lnSpc>
                <a:spcPts val="3137"/>
              </a:lnSpc>
              <a:defRPr sz="2745" baseline="0">
                <a:solidFill>
                  <a:schemeClr val="tx1"/>
                </a:solidFill>
              </a:defRPr>
            </a:lvl1pPr>
          </a:lstStyle>
          <a:p>
            <a:r>
              <a:rPr lang="en-US"/>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55994" y="2363624"/>
            <a:ext cx="4822952" cy="2649571"/>
          </a:xfrm>
        </p:spPr>
        <p:txBody>
          <a:bodyPr lIns="0" tIns="0" rIns="0" bIns="0"/>
          <a:lstStyle>
            <a:lvl1pPr marL="0" indent="0">
              <a:lnSpc>
                <a:spcPts val="1765"/>
              </a:lnSpc>
              <a:spcBef>
                <a:spcPts val="1177"/>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a:p>
            <a:pPr lvl="1"/>
            <a:endParaRPr lang="en-US"/>
          </a:p>
          <a:p>
            <a:pPr lvl="1"/>
            <a:endParaRPr lang="en-US"/>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55996" y="1922588"/>
            <a:ext cx="4822951" cy="287771"/>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a:t>
            </a:r>
          </a:p>
        </p:txBody>
      </p:sp>
      <p:sp>
        <p:nvSpPr>
          <p:cNvPr id="7" name="Footer Placeholder 14">
            <a:extLst>
              <a:ext uri="{FF2B5EF4-FFF2-40B4-BE49-F238E27FC236}">
                <a16:creationId xmlns:a16="http://schemas.microsoft.com/office/drawing/2014/main" id="{7397557A-B9E9-4375-BD93-C4F91A780396}"/>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t>
            </a:r>
          </a:p>
        </p:txBody>
      </p:sp>
    </p:spTree>
    <p:extLst>
      <p:ext uri="{BB962C8B-B14F-4D97-AF65-F5344CB8AC3E}">
        <p14:creationId xmlns:p14="http://schemas.microsoft.com/office/powerpoint/2010/main" val="3345455071"/>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55996" y="2158886"/>
            <a:ext cx="3618381" cy="2540231"/>
          </a:xfrm>
          <a:blipFill>
            <a:blip r:embed="rId2"/>
            <a:stretch>
              <a:fillRect/>
            </a:stretch>
          </a:blipFill>
        </p:spPr>
        <p:txBody>
          <a:bodyPr anchor="ctr" anchorCtr="0">
            <a:noAutofit/>
          </a:bodyPr>
          <a:lstStyle>
            <a:lvl1pPr marL="0" indent="0" algn="ctr">
              <a:buNone/>
              <a:defRPr sz="1961">
                <a:solidFill>
                  <a:schemeClr val="bg2"/>
                </a:solidFill>
              </a:defRPr>
            </a:lvl1pPr>
          </a:lstStyle>
          <a:p>
            <a:r>
              <a:rPr lang="en-US"/>
              <a:t>Click icon to add picture</a:t>
            </a:r>
          </a:p>
        </p:txBody>
      </p:sp>
      <p:sp>
        <p:nvSpPr>
          <p:cNvPr id="12" name="Picture Placeholder 10"/>
          <p:cNvSpPr>
            <a:spLocks noGrp="1"/>
          </p:cNvSpPr>
          <p:nvPr>
            <p:ph type="pic" sz="quarter" idx="15"/>
          </p:nvPr>
        </p:nvSpPr>
        <p:spPr>
          <a:xfrm>
            <a:off x="4303152" y="2158886"/>
            <a:ext cx="3607487" cy="2540231"/>
          </a:xfrm>
          <a:blipFill>
            <a:blip r:embed="rId3"/>
            <a:stretch>
              <a:fillRect/>
            </a:stretch>
          </a:blipFill>
        </p:spPr>
        <p:txBody>
          <a:bodyPr anchor="ctr" anchorCtr="0">
            <a:noAutofit/>
          </a:bodyPr>
          <a:lstStyle>
            <a:lvl1pPr marL="0" indent="0" algn="ctr">
              <a:buNone/>
              <a:defRPr sz="1961">
                <a:solidFill>
                  <a:schemeClr val="bg2"/>
                </a:solidFill>
              </a:defRPr>
            </a:lvl1pPr>
          </a:lstStyle>
          <a:p>
            <a:r>
              <a:rPr lang="en-US"/>
              <a:t>Click icon to add picture</a:t>
            </a:r>
          </a:p>
        </p:txBody>
      </p:sp>
      <p:sp>
        <p:nvSpPr>
          <p:cNvPr id="13" name="Picture Placeholder 10"/>
          <p:cNvSpPr>
            <a:spLocks noGrp="1"/>
          </p:cNvSpPr>
          <p:nvPr>
            <p:ph type="pic" sz="quarter" idx="16"/>
          </p:nvPr>
        </p:nvSpPr>
        <p:spPr>
          <a:xfrm>
            <a:off x="8139413" y="2158886"/>
            <a:ext cx="3623050" cy="2540231"/>
          </a:xfrm>
          <a:blipFill>
            <a:blip r:embed="rId4"/>
            <a:stretch>
              <a:fillRect/>
            </a:stretch>
          </a:blipFill>
        </p:spPr>
        <p:txBody>
          <a:bodyPr anchor="ctr" anchorCtr="0">
            <a:noAutofit/>
          </a:bodyPr>
          <a:lstStyle>
            <a:lvl1pPr marL="0" indent="0" algn="ctr">
              <a:buNone/>
              <a:defRPr sz="1961">
                <a:solidFill>
                  <a:schemeClr val="bg2"/>
                </a:solidFill>
              </a:defRPr>
            </a:lvl1pPr>
          </a:lstStyle>
          <a:p>
            <a:r>
              <a:rPr lang="en-US"/>
              <a:t>Click icon to add picture</a:t>
            </a:r>
          </a:p>
        </p:txBody>
      </p:sp>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Photo layout 2</a:t>
            </a:r>
          </a:p>
        </p:txBody>
      </p:sp>
      <p:sp>
        <p:nvSpPr>
          <p:cNvPr id="5" name="Text Placeholder 4"/>
          <p:cNvSpPr>
            <a:spLocks noGrp="1"/>
          </p:cNvSpPr>
          <p:nvPr>
            <p:ph type="body" sz="quarter" idx="11" hasCustomPrompt="1"/>
          </p:nvPr>
        </p:nvSpPr>
        <p:spPr>
          <a:xfrm>
            <a:off x="455996" y="4927922"/>
            <a:ext cx="3618381" cy="120122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0" kern="1200" spc="0" baseline="0" dirty="0" smtClean="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9" name="Text Placeholder 4"/>
          <p:cNvSpPr>
            <a:spLocks noGrp="1"/>
          </p:cNvSpPr>
          <p:nvPr>
            <p:ph type="body" sz="quarter" idx="12" hasCustomPrompt="1"/>
          </p:nvPr>
        </p:nvSpPr>
        <p:spPr>
          <a:xfrm>
            <a:off x="4300040" y="4927922"/>
            <a:ext cx="3618381" cy="120122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sz="1372">
                <a:solidFill>
                  <a:schemeClr val="tx2"/>
                </a:solidFill>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0" name="Text Placeholder 4"/>
          <p:cNvSpPr>
            <a:spLocks noGrp="1"/>
          </p:cNvSpPr>
          <p:nvPr>
            <p:ph type="body" sz="quarter" idx="13" hasCustomPrompt="1"/>
          </p:nvPr>
        </p:nvSpPr>
        <p:spPr>
          <a:xfrm>
            <a:off x="8144083" y="4927922"/>
            <a:ext cx="3618381" cy="1201226"/>
          </a:xfrm>
        </p:spPr>
        <p:txBody>
          <a:bodyPr lIns="0" tIns="0" rIns="0" bIns="0"/>
          <a:lstStyle>
            <a:lvl1pPr marL="0" marR="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defRPr sz="1372">
                <a:solidFill>
                  <a:schemeClr val="tx2"/>
                </a:solidFill>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autestiatur</a:t>
            </a:r>
            <a:r>
              <a:rPr lang="en-US"/>
              <a:t>.</a:t>
            </a:r>
          </a:p>
        </p:txBody>
      </p:sp>
      <p:sp>
        <p:nvSpPr>
          <p:cNvPr id="14" name="Footer Placeholder 14">
            <a:extLst>
              <a:ext uri="{FF2B5EF4-FFF2-40B4-BE49-F238E27FC236}">
                <a16:creationId xmlns:a16="http://schemas.microsoft.com/office/drawing/2014/main" id="{3B5B741A-7576-5149-903B-7C99768D88C1}"/>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854694815"/>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444775" y="418151"/>
            <a:ext cx="7747227" cy="6439851"/>
          </a:xfrm>
          <a:prstGeom prst="rect">
            <a:avLst/>
          </a:prstGeom>
        </p:spPr>
      </p:pic>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455996" y="1922803"/>
            <a:ext cx="4758211" cy="603538"/>
          </a:xfrm>
        </p:spPr>
        <p:txBody>
          <a:bodyPr wrap="square" lIns="0" tIns="0" rIns="0" bIns="0">
            <a:spAutoFit/>
          </a:bodyPr>
          <a:lstStyle>
            <a:lvl1pPr marL="0" indent="0">
              <a:lnSpc>
                <a:spcPts val="2353"/>
              </a:lnSpc>
              <a:buNone/>
              <a:defRPr sz="1961" b="0" i="0">
                <a:solidFill>
                  <a:schemeClr val="tx1"/>
                </a:solidFill>
                <a:latin typeface="+mn-lt"/>
              </a:defRPr>
            </a:lvl1pPr>
            <a:lvl2pPr marL="224100" indent="0">
              <a:buNone/>
              <a:defRPr/>
            </a:lvl2pPr>
            <a:lvl3pPr marL="448198" indent="0">
              <a:buNone/>
              <a:defRPr/>
            </a:lvl3pPr>
            <a:lvl4pPr marL="672298" indent="0">
              <a:buNone/>
              <a:defRPr/>
            </a:lvl4pPr>
            <a:lvl5pPr marL="896397"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455995" y="2707597"/>
            <a:ext cx="4758210" cy="2521268"/>
          </a:xfrm>
        </p:spPr>
        <p:txBody>
          <a:bodyPr lIns="0" tIns="0" rIns="0" bIns="0"/>
          <a:lstStyle>
            <a:lvl1pPr marL="280124" indent="-280124">
              <a:lnSpc>
                <a:spcPts val="1765"/>
              </a:lnSpc>
              <a:spcBef>
                <a:spcPts val="0"/>
              </a:spcBef>
              <a:buFont typeface="Arial" panose="020B0604020202020204" pitchFamily="34" charset="0"/>
              <a:buChar char="•"/>
              <a:defRPr sz="1372" b="0" i="0" spc="0">
                <a:solidFill>
                  <a:schemeClr val="tx1"/>
                </a:solidFill>
                <a:latin typeface="+mn-lt"/>
              </a:defRPr>
            </a:lvl1pPr>
            <a:lvl2pPr marL="0" indent="0">
              <a:lnSpc>
                <a:spcPts val="1765"/>
              </a:lnSpc>
              <a:spcBef>
                <a:spcPts val="0"/>
              </a:spcBef>
              <a:buNone/>
              <a:defRPr sz="1372">
                <a:solidFill>
                  <a:schemeClr val="tx1"/>
                </a:solidFill>
              </a:defRPr>
            </a:lvl2pPr>
            <a:lvl3pPr marL="448198" indent="0">
              <a:buNone/>
              <a:defRPr/>
            </a:lvl3pPr>
            <a:lvl4pPr marL="672298" indent="0">
              <a:buNone/>
              <a:defRPr/>
            </a:lvl4pPr>
            <a:lvl5pPr marL="896397"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6357959" y="3421010"/>
            <a:ext cx="5834041" cy="546753"/>
          </a:xfrm>
        </p:spPr>
        <p:txBody>
          <a:bodyPr anchor="ctr" anchorCtr="0"/>
          <a:lstStyle>
            <a:lvl1pPr algn="ctr">
              <a:defRPr/>
            </a:lvl1pPr>
          </a:lstStyle>
          <a:p>
            <a:r>
              <a:rPr lang="en-US"/>
              <a:t>Click icon to add picture</a:t>
            </a:r>
          </a:p>
        </p:txBody>
      </p:sp>
      <p:sp>
        <p:nvSpPr>
          <p:cNvPr id="8" name="Footer Placeholder 14">
            <a:extLst>
              <a:ext uri="{FF2B5EF4-FFF2-40B4-BE49-F238E27FC236}">
                <a16:creationId xmlns:a16="http://schemas.microsoft.com/office/drawing/2014/main" id="{91B60D61-6FC1-0E45-8A2E-51410A6C6305}"/>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431418599"/>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444775" y="418151"/>
            <a:ext cx="7747227" cy="6439851"/>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357959" y="3421010"/>
            <a:ext cx="5834041" cy="546753"/>
          </a:xfrm>
        </p:spPr>
        <p:txBody>
          <a:bodyPr anchor="ctr" anchorCtr="0"/>
          <a:lstStyle>
            <a:lvl1pPr algn="ctr">
              <a:defRPr/>
            </a:lvl1pPr>
          </a:lstStyle>
          <a:p>
            <a:r>
              <a:rPr lang="en-US"/>
              <a:t>Click icon to add picture</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57672" y="2000738"/>
            <a:ext cx="1693247" cy="3034292"/>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385798" y="2000738"/>
            <a:ext cx="1693247" cy="3034292"/>
          </a:xfrm>
        </p:spPr>
        <p:txBody>
          <a:bodyPr lIns="0" tIns="0" rIns="0" bIns="0"/>
          <a:lstStyle>
            <a:lvl1pPr marL="0" indent="0">
              <a:lnSpc>
                <a:spcPts val="1765"/>
              </a:lnSpc>
              <a:spcBef>
                <a:spcPts val="882"/>
              </a:spcBef>
              <a:buNone/>
              <a:defRPr lang="en-US" sz="1372" b="0" kern="1200" spc="0" baseline="0" dirty="0">
                <a:solidFill>
                  <a:schemeClr val="tx2"/>
                </a:solidFill>
                <a:latin typeface="+mj-lt"/>
                <a:ea typeface="+mn-ea"/>
                <a:cs typeface="+mn-cs"/>
              </a:defRPr>
            </a:lvl1pPr>
            <a:lvl2pPr marL="0" marR="0" indent="0" algn="l" defTabSz="914378"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chemeClr val="tx1"/>
                </a:solidFill>
              </a:defRPr>
            </a:lvl2pPr>
            <a:lvl3pPr marL="448198" indent="0">
              <a:buNone/>
              <a:defRPr/>
            </a:lvl3pPr>
            <a:lvl4pPr marL="672298" indent="0">
              <a:buNone/>
              <a:defRPr/>
            </a:lvl4pPr>
            <a:lvl5pPr marL="896397" indent="0">
              <a:buNone/>
              <a:defRPr/>
            </a:lvl5pPr>
          </a:lstStyle>
          <a:p>
            <a:pPr marL="0" marR="0" lvl="0" indent="0" algn="l" defTabSz="914378"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a:t>
            </a:r>
            <a:r>
              <a:rPr lang="en-US" err="1"/>
              <a:t>Semibold</a:t>
            </a:r>
            <a:r>
              <a:rPr lang="en-US"/>
              <a:t> 14/18</a:t>
            </a:r>
          </a:p>
          <a:p>
            <a:pPr lvl="1"/>
            <a:r>
              <a:rPr lang="en-US"/>
              <a:t>Body copy Segoe Regular 14/18.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Unt</a:t>
            </a:r>
            <a:r>
              <a:rPr lang="en-US"/>
              <a:t> faces et </a:t>
            </a:r>
            <a:r>
              <a:rPr lang="en-US" err="1"/>
              <a:t>labore</a:t>
            </a:r>
            <a:r>
              <a:rPr lang="en-US"/>
              <a:t> </a:t>
            </a:r>
            <a:r>
              <a:rPr lang="en-US" err="1"/>
              <a:t>ium</a:t>
            </a:r>
            <a:r>
              <a:rPr lang="en-US"/>
              <a:t> el id et re od </a:t>
            </a:r>
            <a:r>
              <a:rPr lang="en-US" err="1"/>
              <a:t>utem</a:t>
            </a:r>
            <a:r>
              <a:rPr lang="en-US"/>
              <a:t> que </a:t>
            </a:r>
            <a:r>
              <a:rPr lang="en-US" err="1"/>
              <a:t>nist</a:t>
            </a:r>
            <a:r>
              <a:rPr lang="en-US"/>
              <a:t> et </a:t>
            </a:r>
            <a:r>
              <a:rPr lang="en-US" err="1"/>
              <a:t>ped</a:t>
            </a:r>
            <a:r>
              <a:rPr lang="en-US"/>
              <a:t> </a:t>
            </a:r>
            <a:r>
              <a:rPr lang="en-US" err="1"/>
              <a:t>quia</a:t>
            </a:r>
            <a:r>
              <a:rPr lang="en-US"/>
              <a:t> </a:t>
            </a:r>
            <a:r>
              <a:rPr lang="en-US" err="1"/>
              <a:t>dolore</a:t>
            </a:r>
            <a:r>
              <a:rPr lang="en-US"/>
              <a:t> is et lam, </a:t>
            </a:r>
            <a:r>
              <a:rPr lang="en-US" err="1"/>
              <a:t>vendunt</a:t>
            </a:r>
            <a:r>
              <a:rPr lang="en-US"/>
              <a:t> </a:t>
            </a:r>
            <a:r>
              <a:rPr lang="en-US" err="1"/>
              <a:t>voluptatur</a:t>
            </a:r>
            <a:r>
              <a:rPr lang="en-US"/>
              <a:t>. </a:t>
            </a:r>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Device layout 2: two columns</a:t>
            </a:r>
          </a:p>
        </p:txBody>
      </p:sp>
      <p:sp>
        <p:nvSpPr>
          <p:cNvPr id="10" name="Footer Placeholder 14">
            <a:extLst>
              <a:ext uri="{FF2B5EF4-FFF2-40B4-BE49-F238E27FC236}">
                <a16:creationId xmlns:a16="http://schemas.microsoft.com/office/drawing/2014/main" id="{E48FC59D-3F2F-9746-A309-EDC9968BC4CC}"/>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42358850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de-DE"/>
              <a:t>Mastertitelformat bearbeiten</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de-DE"/>
              <a:t>Mastertextformat bearbeiten</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de-DE"/>
              <a:t>Mastertextformat bearbeiten</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de-DE"/>
              <a:t>Mastertextformat bearbeiten</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84249" y="486947"/>
            <a:ext cx="10869930" cy="6371053"/>
          </a:xfrm>
          <a:prstGeom prst="rect">
            <a:avLst/>
          </a:prstGeom>
        </p:spPr>
      </p:pic>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293976" y="3488255"/>
            <a:ext cx="7678751" cy="546753"/>
          </a:xfrm>
        </p:spPr>
        <p:txBody>
          <a:bodyPr anchor="ctr" anchorCtr="0"/>
          <a:lstStyle>
            <a:lvl1pPr algn="ctr">
              <a:defRPr/>
            </a:lvl1pPr>
          </a:lstStyle>
          <a:p>
            <a:r>
              <a:rPr lang="en-US"/>
              <a:t>Click icon to add picture</a:t>
            </a:r>
          </a:p>
        </p:txBody>
      </p:sp>
      <p:sp>
        <p:nvSpPr>
          <p:cNvPr id="6" name="Footer Placeholder 14">
            <a:extLst>
              <a:ext uri="{FF2B5EF4-FFF2-40B4-BE49-F238E27FC236}">
                <a16:creationId xmlns:a16="http://schemas.microsoft.com/office/drawing/2014/main" id="{C171A6F7-E2D5-4545-B545-35D9AA4D1332}"/>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77207603"/>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7" y="1950781"/>
            <a:ext cx="3618377" cy="3534843"/>
          </a:xfrm>
        </p:spPr>
        <p:txBody>
          <a:bodyPr anchor="ctr">
            <a:noAutofit/>
          </a:bodyPr>
          <a:lstStyle>
            <a:lvl1pPr marL="0" indent="0" algn="ctr">
              <a:buNone/>
              <a:defRPr sz="2353"/>
            </a:lvl1pPr>
          </a:lstStyle>
          <a:p>
            <a:r>
              <a:rPr lang="en-US"/>
              <a:t>Click icon to add chart</a:t>
            </a:r>
          </a:p>
        </p:txBody>
      </p:sp>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Chart examples</a:t>
            </a:r>
          </a:p>
        </p:txBody>
      </p:sp>
      <p:sp>
        <p:nvSpPr>
          <p:cNvPr id="9" name="Text Placeholder 4"/>
          <p:cNvSpPr>
            <a:spLocks noGrp="1"/>
          </p:cNvSpPr>
          <p:nvPr>
            <p:ph type="body" sz="quarter" idx="12" hasCustomPrompt="1"/>
          </p:nvPr>
        </p:nvSpPr>
        <p:spPr>
          <a:xfrm>
            <a:off x="455993" y="5857162"/>
            <a:ext cx="3618381" cy="301770"/>
          </a:xfrm>
        </p:spPr>
        <p:txBody>
          <a:bodyPr lIns="0" tIns="0" rIns="0" bIns="0"/>
          <a:lstStyle>
            <a:lvl1pPr marL="0" indent="0">
              <a:lnSpc>
                <a:spcPts val="1176"/>
              </a:lnSpc>
              <a:spcBef>
                <a:spcPts val="882"/>
              </a:spcBef>
              <a:buFont typeface="Arial" panose="020B0604020202020204" pitchFamily="34" charset="0"/>
              <a:buNone/>
              <a:defRPr sz="981" b="0" i="0" spc="0">
                <a:solidFill>
                  <a:schemeClr val="tx1"/>
                </a:solidFill>
                <a:latin typeface="+mn-lt"/>
              </a:defRPr>
            </a:lvl1pPr>
            <a:lvl2pPr marL="0" marR="0" indent="0" algn="l" defTabSz="914378" rtl="0" eaLnBrk="1" fontAlgn="auto" latinLnBrk="0" hangingPunct="1">
              <a:lnSpc>
                <a:spcPts val="1176"/>
              </a:lnSpc>
              <a:spcBef>
                <a:spcPts val="441"/>
              </a:spcBef>
              <a:spcAft>
                <a:spcPts val="0"/>
              </a:spcAft>
              <a:buClrTx/>
              <a:buSzPct val="90000"/>
              <a:buFont typeface="Arial" panose="020B0604020202020204" pitchFamily="34" charset="0"/>
              <a:buNone/>
              <a:tabLst/>
              <a:defRPr sz="981">
                <a:solidFill>
                  <a:schemeClr val="tx1"/>
                </a:solidFill>
              </a:defRPr>
            </a:lvl2pPr>
            <a:lvl3pPr marL="448198" indent="0">
              <a:buNone/>
              <a:defRPr/>
            </a:lvl3pPr>
            <a:lvl4pPr marL="672298" indent="0">
              <a:buNone/>
              <a:defRPr/>
            </a:lvl4pPr>
            <a:lvl5pPr marL="896397" indent="0">
              <a:buNone/>
              <a:defRPr/>
            </a:lvl5pPr>
          </a:lstStyle>
          <a:p>
            <a:pPr lvl="0"/>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7" name="Text Placeholder 4"/>
          <p:cNvSpPr>
            <a:spLocks noGrp="1"/>
          </p:cNvSpPr>
          <p:nvPr>
            <p:ph type="body" sz="quarter" idx="18" hasCustomPrompt="1"/>
          </p:nvPr>
        </p:nvSpPr>
        <p:spPr>
          <a:xfrm>
            <a:off x="4303153" y="5857162"/>
            <a:ext cx="3607487" cy="297774"/>
          </a:xfrm>
        </p:spPr>
        <p:txBody>
          <a:bodyPr vert="horz" wrap="square" lIns="0" tIns="0" rIns="0" bIns="0" rtlCol="0">
            <a:spAutoFit/>
          </a:bodyPr>
          <a:lstStyle>
            <a:lvl1pPr>
              <a:tabLst/>
              <a:defRPr lang="en-US" sz="981" b="0" i="0" spc="0" dirty="0" smtClean="0">
                <a:solidFill>
                  <a:schemeClr val="tx1"/>
                </a:solidFill>
                <a:latin typeface="+mn-lt"/>
              </a:defRPr>
            </a:lvl1pPr>
          </a:lstStyle>
          <a:p>
            <a:pPr marL="0" lvl="0" indent="0">
              <a:lnSpc>
                <a:spcPts val="1176"/>
              </a:lnSpc>
              <a:spcBef>
                <a:spcPts val="882"/>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20" name="Chart Placeholder 6"/>
          <p:cNvSpPr>
            <a:spLocks noGrp="1"/>
          </p:cNvSpPr>
          <p:nvPr>
            <p:ph type="chart" sz="quarter" idx="22"/>
          </p:nvPr>
        </p:nvSpPr>
        <p:spPr>
          <a:xfrm>
            <a:off x="4303153" y="1950781"/>
            <a:ext cx="3607487" cy="3534843"/>
          </a:xfrm>
        </p:spPr>
        <p:txBody>
          <a:bodyPr anchor="ctr">
            <a:noAutofit/>
          </a:bodyPr>
          <a:lstStyle>
            <a:lvl1pPr marL="0" indent="0" algn="ctr">
              <a:buNone/>
              <a:defRPr sz="2353"/>
            </a:lvl1pPr>
          </a:lstStyle>
          <a:p>
            <a:r>
              <a:rPr lang="en-US"/>
              <a:t>Click icon to add chart</a:t>
            </a:r>
          </a:p>
        </p:txBody>
      </p:sp>
      <p:sp>
        <p:nvSpPr>
          <p:cNvPr id="21" name="Chart Placeholder 6"/>
          <p:cNvSpPr>
            <a:spLocks noGrp="1"/>
          </p:cNvSpPr>
          <p:nvPr>
            <p:ph type="chart" sz="quarter" idx="23"/>
          </p:nvPr>
        </p:nvSpPr>
        <p:spPr>
          <a:xfrm>
            <a:off x="8139413" y="1950781"/>
            <a:ext cx="3623051" cy="3534843"/>
          </a:xfrm>
        </p:spPr>
        <p:txBody>
          <a:bodyPr anchor="ctr">
            <a:noAutofit/>
          </a:bodyPr>
          <a:lstStyle>
            <a:lvl1pPr marL="0" indent="0" algn="ctr">
              <a:buNone/>
              <a:defRPr sz="2353"/>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2"/>
            <a:ext cx="3629278" cy="243143"/>
          </a:xfrm>
        </p:spPr>
        <p:txBody>
          <a:bodyPr tIns="0"/>
          <a:lstStyle>
            <a:lvl1pPr>
              <a:defRPr lang="en-US" sz="981" b="1" kern="1200" spc="0" dirty="0" smtClean="0">
                <a:solidFill>
                  <a:schemeClr val="tx1"/>
                </a:solidFill>
                <a:latin typeface="+mn-lt"/>
                <a:ea typeface="+mn-ea"/>
                <a:cs typeface="+mn-cs"/>
              </a:defRPr>
            </a:lvl1pPr>
          </a:lstStyle>
          <a:p>
            <a:pPr lvl="0"/>
            <a:r>
              <a:rPr lang="en-US"/>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2"/>
            <a:ext cx="3629278" cy="243143"/>
          </a:xfrm>
        </p:spPr>
        <p:txBody>
          <a:bodyPr tIns="0"/>
          <a:lstStyle>
            <a:lvl1pPr>
              <a:defRPr lang="en-US" sz="981" b="1" kern="1200" spc="0" dirty="0" smtClean="0">
                <a:solidFill>
                  <a:schemeClr val="tx1"/>
                </a:solidFill>
                <a:latin typeface="+mn-lt"/>
                <a:ea typeface="+mn-ea"/>
                <a:cs typeface="+mn-cs"/>
              </a:defRPr>
            </a:lvl1pPr>
          </a:lstStyle>
          <a:p>
            <a:pPr lvl="0"/>
            <a:r>
              <a:rPr lang="en-US"/>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2"/>
            <a:ext cx="3629278" cy="243143"/>
          </a:xfrm>
        </p:spPr>
        <p:txBody>
          <a:bodyPr tIns="0"/>
          <a:lstStyle>
            <a:lvl1pPr>
              <a:defRPr lang="en-US" sz="981" b="1" kern="1200" spc="0" dirty="0" smtClean="0">
                <a:solidFill>
                  <a:schemeClr val="tx1"/>
                </a:solidFill>
                <a:latin typeface="+mn-lt"/>
                <a:ea typeface="+mn-ea"/>
                <a:cs typeface="+mn-cs"/>
              </a:defRPr>
            </a:lvl1pPr>
          </a:lstStyle>
          <a:p>
            <a:pPr lvl="0"/>
            <a:r>
              <a:rPr lang="en-US"/>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4" y="5857162"/>
            <a:ext cx="3607487" cy="297774"/>
          </a:xfrm>
        </p:spPr>
        <p:txBody>
          <a:bodyPr vert="horz" wrap="square" lIns="0" tIns="0" rIns="0" bIns="0" rtlCol="0">
            <a:spAutoFit/>
          </a:bodyPr>
          <a:lstStyle>
            <a:lvl1pPr>
              <a:tabLst/>
              <a:defRPr lang="en-US" sz="981" b="0" i="0" spc="0" dirty="0" smtClean="0">
                <a:solidFill>
                  <a:schemeClr val="tx1"/>
                </a:solidFill>
                <a:latin typeface="+mn-lt"/>
              </a:defRPr>
            </a:lvl1pPr>
          </a:lstStyle>
          <a:p>
            <a:pPr marL="0" lvl="0" indent="0">
              <a:lnSpc>
                <a:spcPts val="1176"/>
              </a:lnSpc>
              <a:spcBef>
                <a:spcPts val="882"/>
              </a:spcBef>
              <a:buFont typeface="Arial" panose="020B0604020202020204" pitchFamily="34" charset="0"/>
              <a:buNone/>
            </a:pPr>
            <a:r>
              <a:rPr lang="en-US"/>
              <a:t>Caption body copy Segoe Regular 10/12. </a:t>
            </a:r>
            <a:r>
              <a:rPr lang="en-US" err="1"/>
              <a:t>Cavorest</a:t>
            </a:r>
            <a:r>
              <a:rPr lang="en-US"/>
              <a:t> a </a:t>
            </a:r>
            <a:r>
              <a:rPr lang="en-US" err="1"/>
              <a:t>aut</a:t>
            </a:r>
            <a:r>
              <a:rPr lang="en-US"/>
              <a:t> arum </a:t>
            </a:r>
            <a:r>
              <a:rPr lang="en-US" err="1"/>
              <a:t>quam</a:t>
            </a:r>
            <a:r>
              <a:rPr lang="en-US"/>
              <a:t> id eat.</a:t>
            </a:r>
          </a:p>
        </p:txBody>
      </p:sp>
      <p:sp>
        <p:nvSpPr>
          <p:cNvPr id="13" name="Footer Placeholder 14">
            <a:extLst>
              <a:ext uri="{FF2B5EF4-FFF2-40B4-BE49-F238E27FC236}">
                <a16:creationId xmlns:a16="http://schemas.microsoft.com/office/drawing/2014/main" id="{592F5440-0E12-0F44-ACE7-3C2064AE32D5}"/>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418599439"/>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Table styling</a:t>
            </a:r>
          </a:p>
        </p:txBody>
      </p:sp>
      <p:sp>
        <p:nvSpPr>
          <p:cNvPr id="4" name="Table Placeholder 3"/>
          <p:cNvSpPr>
            <a:spLocks noGrp="1"/>
          </p:cNvSpPr>
          <p:nvPr>
            <p:ph type="tbl" sz="quarter" idx="10"/>
          </p:nvPr>
        </p:nvSpPr>
        <p:spPr>
          <a:xfrm>
            <a:off x="455996" y="3924853"/>
            <a:ext cx="11306469" cy="546753"/>
          </a:xfrm>
        </p:spPr>
        <p:txBody>
          <a:bodyPr anchor="ctr" anchorCtr="0"/>
          <a:lstStyle>
            <a:lvl1pPr algn="ctr">
              <a:defRPr/>
            </a:lvl1pPr>
          </a:lstStyle>
          <a:p>
            <a:r>
              <a:rPr lang="en-US"/>
              <a:t>Click icon to add table</a:t>
            </a:r>
          </a:p>
        </p:txBody>
      </p:sp>
      <p:sp>
        <p:nvSpPr>
          <p:cNvPr id="6" name="Footer Placeholder 14">
            <a:extLst>
              <a:ext uri="{FF2B5EF4-FFF2-40B4-BE49-F238E27FC236}">
                <a16:creationId xmlns:a16="http://schemas.microsoft.com/office/drawing/2014/main" id="{8FFE576D-7F23-5D49-98BE-F31E6740176A}"/>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523362237"/>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losing medium teal">
    <p:bg>
      <p:bgPr>
        <a:solidFill>
          <a:schemeClr val="tx2"/>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p:nvSpPr>
        <p:spPr bwMode="blackWhite">
          <a:xfrm>
            <a:off x="454170" y="645119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35" eaLnBrk="0" hangingPunct="0"/>
            <a:r>
              <a:rPr lang="en-US" sz="686">
                <a:solidFill>
                  <a:schemeClr val="bg1"/>
                </a:solidFill>
                <a:cs typeface="Segoe UI" pitchFamily="34" charset="0"/>
              </a:rPr>
              <a:t>© Copyright Microsoft Corporation. All rights reserved. </a:t>
            </a:r>
          </a:p>
        </p:txBody>
      </p:sp>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8"/>
            <a:ext cx="7454644" cy="1473396"/>
          </a:xfrm>
          <a:noFill/>
        </p:spPr>
        <p:txBody>
          <a:bodyPr lIns="0" tIns="0" rIns="0" bIns="0" anchor="t" anchorCtr="0"/>
          <a:lstStyle>
            <a:lvl1pPr>
              <a:lnSpc>
                <a:spcPct val="100000"/>
              </a:lnSpc>
              <a:spcAft>
                <a:spcPts val="1274"/>
              </a:spcAft>
              <a:defRPr sz="2549" spc="-49" baseline="0">
                <a:solidFill>
                  <a:schemeClr val="bg1"/>
                </a:solidFill>
              </a:defRPr>
            </a:lvl1pPr>
          </a:lstStyle>
          <a:p>
            <a:r>
              <a:rPr lang="en-US"/>
              <a:t>Thank you.</a:t>
            </a:r>
          </a:p>
        </p:txBody>
      </p:sp>
      <p:pic>
        <p:nvPicPr>
          <p:cNvPr id="6" name="MS logo white - EMF" descr="Microsoft logo white text version">
            <a:extLst>
              <a:ext uri="{FF2B5EF4-FFF2-40B4-BE49-F238E27FC236}">
                <a16:creationId xmlns:a16="http://schemas.microsoft.com/office/drawing/2014/main" id="{0E2DB0A1-8783-4E58-91BB-C82D982EC565}"/>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345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Closing dark gray">
    <p:bg>
      <p:bgPr>
        <a:solidFill>
          <a:schemeClr val="accent3"/>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8"/>
            <a:ext cx="7454644" cy="1473396"/>
          </a:xfrm>
          <a:noFill/>
        </p:spPr>
        <p:txBody>
          <a:bodyPr lIns="0" tIns="0" rIns="0" bIns="0" anchor="t" anchorCtr="0"/>
          <a:lstStyle>
            <a:lvl1pPr>
              <a:lnSpc>
                <a:spcPct val="100000"/>
              </a:lnSpc>
              <a:spcAft>
                <a:spcPts val="1274"/>
              </a:spcAft>
              <a:defRPr sz="2549" spc="-49" baseline="0">
                <a:solidFill>
                  <a:schemeClr val="bg1"/>
                </a:solidFill>
              </a:defRPr>
            </a:lvl1pPr>
          </a:lstStyle>
          <a:p>
            <a:r>
              <a:rPr lang="en-US"/>
              <a:t>Thank you.</a:t>
            </a:r>
          </a:p>
        </p:txBody>
      </p:sp>
      <p:sp>
        <p:nvSpPr>
          <p:cNvPr id="5" name="Text Box 3">
            <a:extLst>
              <a:ext uri="{FF2B5EF4-FFF2-40B4-BE49-F238E27FC236}">
                <a16:creationId xmlns:a16="http://schemas.microsoft.com/office/drawing/2014/main" id="{0AFD6FAE-B215-4CF5-A1C7-AE7803BB4E41}"/>
              </a:ext>
            </a:extLst>
          </p:cNvPr>
          <p:cNvSpPr txBox="1">
            <a:spLocks noChangeArrowheads="1"/>
          </p:cNvSpPr>
          <p:nvPr userDrawn="1"/>
        </p:nvSpPr>
        <p:spPr bwMode="blackWhite">
          <a:xfrm>
            <a:off x="454170" y="6451197"/>
            <a:ext cx="4482124" cy="10554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35" eaLnBrk="0" hangingPunct="0"/>
            <a:r>
              <a:rPr lang="en-US" sz="686">
                <a:solidFill>
                  <a:schemeClr val="bg1"/>
                </a:solidFill>
                <a:cs typeface="Segoe UI" pitchFamily="34" charset="0"/>
              </a:rPr>
              <a:t>© Copyright Microsoft Corporation. All rights reserved. </a:t>
            </a:r>
          </a:p>
        </p:txBody>
      </p:sp>
      <p:pic>
        <p:nvPicPr>
          <p:cNvPr id="7" name="MS logo white - EMF" descr="Microsoft logo white text version">
            <a:extLst>
              <a:ext uri="{FF2B5EF4-FFF2-40B4-BE49-F238E27FC236}">
                <a16:creationId xmlns:a16="http://schemas.microsoft.com/office/drawing/2014/main" id="{34CBFE1C-DB0A-4645-8A95-92089B8EA67B}"/>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1518542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21060275"/>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8"/>
            <a:ext cx="11653523" cy="2296783"/>
          </a:xfrm>
          <a:prstGeom prst="rect">
            <a:avLst/>
          </a:prstGeom>
        </p:spPr>
        <p:txBody>
          <a:bodyPr/>
          <a:lstStyle>
            <a:lvl1pPr marL="284793" indent="-284793">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8" indent="-275457">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41" indent="-284793">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41" indent="-22410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40" indent="-224100">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984246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7" name="Picture 6">
            <a:extLst>
              <a:ext uri="{FF2B5EF4-FFF2-40B4-BE49-F238E27FC236}">
                <a16:creationId xmlns:a16="http://schemas.microsoft.com/office/drawing/2014/main" id="{CB416E83-2BF2-4A74-8492-6C75F7B6CB3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443796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MS logo white - EMF" descr="Microsoft logo white text version">
            <a:extLst>
              <a:ext uri="{FF2B5EF4-FFF2-40B4-BE49-F238E27FC236}">
                <a16:creationId xmlns:a16="http://schemas.microsoft.com/office/drawing/2014/main" id="{752F7F94-9231-4E4A-AA40-FA537E6B0D74}"/>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8" name="Picture 7">
            <a:extLst>
              <a:ext uri="{FF2B5EF4-FFF2-40B4-BE49-F238E27FC236}">
                <a16:creationId xmlns:a16="http://schemas.microsoft.com/office/drawing/2014/main" id="{45088973-88F5-4C76-80ED-89ED1A70DC0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1057143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BB651035-36B1-415D-8FE3-8C820588801B}"/>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034277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de-DE"/>
              <a:t>Mastertitelformat bearbeiten</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de-DE"/>
              <a:t>Mastertextformat bearbeiten</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de-DE"/>
              <a:t>Mastertextformat bearbeiten</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de-DE"/>
              <a:t>Mastertextformat bearbeiten</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de-DE"/>
              <a:t>Mastertextformat bearbeiten</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70326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861940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295560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89376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8989115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p>
            <a:r>
              <a:rPr lang="en-US"/>
              <a:t>Click to edit Master title style</a:t>
            </a:r>
          </a:p>
        </p:txBody>
      </p:sp>
    </p:spTree>
    <p:extLst>
      <p:ext uri="{BB962C8B-B14F-4D97-AF65-F5344CB8AC3E}">
        <p14:creationId xmlns:p14="http://schemas.microsoft.com/office/powerpoint/2010/main" val="1137486554"/>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6080572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38554"/>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3709300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3152001"/>
            <a:ext cx="4161981" cy="553998"/>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39879454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4362165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de-DE"/>
              <a:t>Mastertitelformat bearbeiten</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40F29D-C5E8-44D2-9526-FDD92F645402}"/>
              </a:ext>
            </a:extLst>
          </p:cNvPr>
          <p:cNvSpPr>
            <a:spLocks noGrp="1"/>
          </p:cNvSpPr>
          <p:nvPr>
            <p:ph type="title"/>
          </p:nvPr>
        </p:nvSpPr>
        <p:spPr>
          <a:xfrm>
            <a:off x="588263" y="5438001"/>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4729979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40F29D-C5E8-44D2-9526-FDD92F645402}"/>
              </a:ext>
            </a:extLst>
          </p:cNvPr>
          <p:cNvSpPr>
            <a:spLocks noGrp="1"/>
          </p:cNvSpPr>
          <p:nvPr>
            <p:ph type="title"/>
          </p:nvPr>
        </p:nvSpPr>
        <p:spPr>
          <a:xfrm>
            <a:off x="588263" y="866001"/>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5910981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5956797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307777"/>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7166310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307777"/>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307777"/>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6178720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8689229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4165610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9785683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29782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4676474"/>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de-DE"/>
              <a:t>Mastertitelformat bearbeiten</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51952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476268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spTree>
    <p:extLst>
      <p:ext uri="{BB962C8B-B14F-4D97-AF65-F5344CB8AC3E}">
        <p14:creationId xmlns:p14="http://schemas.microsoft.com/office/powerpoint/2010/main" val="256518025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995656986"/>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6" y="1922588"/>
            <a:ext cx="9384447" cy="603538"/>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49"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3766021596"/>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9A839-C0AA-4876-BC8F-56B801FBC2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5675DC-4BA1-49A7-BA65-77E8927AC8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5160C6-BC68-4F7F-9731-0297CBA0ECF1}"/>
              </a:ext>
            </a:extLst>
          </p:cNvPr>
          <p:cNvSpPr>
            <a:spLocks noGrp="1"/>
          </p:cNvSpPr>
          <p:nvPr>
            <p:ph type="dt" sz="half" idx="10"/>
          </p:nvPr>
        </p:nvSpPr>
        <p:spPr/>
        <p:txBody>
          <a:bodyPr/>
          <a:lstStyle/>
          <a:p>
            <a:fld id="{64E63410-0D72-45EF-B63B-2D9E10042F57}" type="datetimeFigureOut">
              <a:rPr lang="en-US" smtClean="0"/>
              <a:t>30-May-22</a:t>
            </a:fld>
            <a:endParaRPr lang="en-US"/>
          </a:p>
        </p:txBody>
      </p:sp>
      <p:sp>
        <p:nvSpPr>
          <p:cNvPr id="5" name="Footer Placeholder 4">
            <a:extLst>
              <a:ext uri="{FF2B5EF4-FFF2-40B4-BE49-F238E27FC236}">
                <a16:creationId xmlns:a16="http://schemas.microsoft.com/office/drawing/2014/main" id="{E29EF4F0-CD41-46A7-8263-F7A7E0E4CB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E591D0-6AA8-4D5A-BDCA-58032E2F509F}"/>
              </a:ext>
            </a:extLst>
          </p:cNvPr>
          <p:cNvSpPr>
            <a:spLocks noGrp="1"/>
          </p:cNvSpPr>
          <p:nvPr>
            <p:ph type="sldNum" sz="quarter" idx="12"/>
          </p:nvPr>
        </p:nvSpPr>
        <p:spPr/>
        <p:txBody>
          <a:bodyPr/>
          <a:lstStyle/>
          <a:p>
            <a:fld id="{3BD6993D-DFB5-473B-9734-35F7D367F4BE}" type="slidenum">
              <a:rPr lang="en-US" smtClean="0"/>
              <a:t>‹#›</a:t>
            </a:fld>
            <a:endParaRPr lang="en-US"/>
          </a:p>
        </p:txBody>
      </p:sp>
    </p:spTree>
    <p:extLst>
      <p:ext uri="{BB962C8B-B14F-4D97-AF65-F5344CB8AC3E}">
        <p14:creationId xmlns:p14="http://schemas.microsoft.com/office/powerpoint/2010/main" val="1930815814"/>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618590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768">
          <p15:clr>
            <a:srgbClr val="FBAE40"/>
          </p15:clr>
        </p15:guide>
        <p15:guide id="5" orient="horz" pos="3552">
          <p15:clr>
            <a:srgbClr val="FBAE4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ext Placeholder 6"/>
          <p:cNvSpPr>
            <a:spLocks noGrp="1"/>
          </p:cNvSpPr>
          <p:nvPr>
            <p:ph type="body" sz="quarter" idx="12" hasCustomPrompt="1"/>
          </p:nvPr>
        </p:nvSpPr>
        <p:spPr>
          <a:xfrm>
            <a:off x="6865069" y="0"/>
            <a:ext cx="5326931" cy="484094"/>
          </a:xfrm>
        </p:spPr>
        <p:txBody>
          <a:bodyPr vert="horz" wrap="square" lIns="127337" tIns="79586" rIns="127337" bIns="79586" rtlCol="0" anchor="t">
            <a:noAutofit/>
          </a:bodyPr>
          <a:lstStyle>
            <a:lvl1pPr marL="0" indent="0" algn="r" defTabSz="648691">
              <a:buFontTx/>
              <a:buNone/>
              <a:defRPr lang="en-US" sz="1235" b="0" cap="none" baseline="0" dirty="0">
                <a:ln w="3175">
                  <a:noFill/>
                </a:ln>
                <a:solidFill>
                  <a:schemeClr val="tx1"/>
                </a:solidFill>
                <a:effectLst/>
                <a:latin typeface="+mn-lt"/>
                <a:cs typeface="Segoe UI" pitchFamily="34" charset="0"/>
              </a:defRPr>
            </a:lvl1pPr>
          </a:lstStyle>
          <a:p>
            <a:pPr algn="r" defTabSz="735144"/>
            <a:r>
              <a:rPr lang="en-GB" sz="1059">
                <a:latin typeface="Segoe UI Light"/>
              </a:rPr>
              <a:t>Presenter: Insert Name / OneNote page:  / Slide 1 of X</a:t>
            </a:r>
            <a:endParaRPr lang="en-US" sz="1059">
              <a:latin typeface="Segoe UI Light"/>
            </a:endParaRPr>
          </a:p>
        </p:txBody>
      </p:sp>
      <p:sp>
        <p:nvSpPr>
          <p:cNvPr id="9" name="Title 1"/>
          <p:cNvSpPr>
            <a:spLocks noGrp="1"/>
          </p:cNvSpPr>
          <p:nvPr>
            <p:ph type="title"/>
          </p:nvPr>
        </p:nvSpPr>
        <p:spPr>
          <a:xfrm>
            <a:off x="217715" y="201706"/>
            <a:ext cx="7402286" cy="484094"/>
          </a:xfrm>
        </p:spPr>
        <p:txBody>
          <a:bodyPr lIns="45720" rIns="0" anchor="b"/>
          <a:lstStyle>
            <a:lvl1pPr>
              <a:defRPr sz="2118">
                <a:solidFill>
                  <a:schemeClr val="tx1"/>
                </a:solidFill>
              </a:defRPr>
            </a:lvl1pPr>
          </a:lstStyle>
          <a:p>
            <a:r>
              <a:rPr lang="en-US"/>
              <a:t>Click to edit Master title style</a:t>
            </a:r>
          </a:p>
        </p:txBody>
      </p:sp>
    </p:spTree>
    <p:extLst>
      <p:ext uri="{BB962C8B-B14F-4D97-AF65-F5344CB8AC3E}">
        <p14:creationId xmlns:p14="http://schemas.microsoft.com/office/powerpoint/2010/main" val="578974467"/>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DE3D7-78D6-4FE3-95FE-A3BB603B58DC}"/>
              </a:ext>
            </a:extLst>
          </p:cNvPr>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8DF85142-3C21-4D4D-9A16-069016B87373}"/>
              </a:ext>
            </a:extLst>
          </p:cNvPr>
          <p:cNvSpPr>
            <a:spLocks noGrp="1"/>
          </p:cNvSpPr>
          <p:nvPr>
            <p:ph type="subTitle" idx="1"/>
          </p:nvPr>
        </p:nvSpPr>
        <p:spPr>
          <a:xfrm>
            <a:off x="1524000" y="3602038"/>
            <a:ext cx="9144000" cy="1655762"/>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30474B-3131-4640-8CB7-BCCC47FBB379}"/>
              </a:ext>
            </a:extLst>
          </p:cNvPr>
          <p:cNvSpPr>
            <a:spLocks noGrp="1"/>
          </p:cNvSpPr>
          <p:nvPr>
            <p:ph type="dt" sz="half" idx="10"/>
          </p:nvPr>
        </p:nvSpPr>
        <p:spPr/>
        <p:txBody>
          <a:bodyPr/>
          <a:lstStyle/>
          <a:p>
            <a:fld id="{660A8CD3-281B-4F63-8229-9E70103E2367}" type="datetimeFigureOut">
              <a:rPr lang="en-US" smtClean="0"/>
              <a:t>30-May-22</a:t>
            </a:fld>
            <a:endParaRPr lang="en-US"/>
          </a:p>
        </p:txBody>
      </p:sp>
      <p:sp>
        <p:nvSpPr>
          <p:cNvPr id="5" name="Footer Placeholder 4">
            <a:extLst>
              <a:ext uri="{FF2B5EF4-FFF2-40B4-BE49-F238E27FC236}">
                <a16:creationId xmlns:a16="http://schemas.microsoft.com/office/drawing/2014/main" id="{B01AC60D-5A18-40CD-AE4C-3F19314483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8849C0-FE26-44AF-93B8-1C39A2995CF6}"/>
              </a:ext>
            </a:extLst>
          </p:cNvPr>
          <p:cNvSpPr>
            <a:spLocks noGrp="1"/>
          </p:cNvSpPr>
          <p:nvPr>
            <p:ph type="sldNum" sz="quarter" idx="12"/>
          </p:nvPr>
        </p:nvSpPr>
        <p:spPr/>
        <p:txBody>
          <a:bodyPr/>
          <a:lstStyle/>
          <a:p>
            <a:fld id="{39CB431F-59E1-418E-BD58-7E30342BC891}" type="slidenum">
              <a:rPr lang="en-US" smtClean="0"/>
              <a:t>‹#›</a:t>
            </a:fld>
            <a:endParaRPr lang="en-US"/>
          </a:p>
        </p:txBody>
      </p:sp>
    </p:spTree>
    <p:extLst>
      <p:ext uri="{BB962C8B-B14F-4D97-AF65-F5344CB8AC3E}">
        <p14:creationId xmlns:p14="http://schemas.microsoft.com/office/powerpoint/2010/main" val="705175008"/>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2_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25962329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de-DE"/>
              <a:t>Mastertitelformat bearbeiten</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A3AF5-F116-4AAF-9E71-23AADA7FED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A3D2CB-447A-4ADC-B9CC-2A7A50A8F4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C1B89F-43CA-400F-8EEB-9FD547E5541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4367B606-CA4F-49D4-8A04-E93BE07DE3CA}"/>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F321713D-6F96-421A-8341-2F272FAC02AD}"/>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2744809980"/>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E2AC2-E682-4F84-829C-D977347DB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B2B288-C900-43FE-93E9-B70AA76FB8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0B1E2B-4855-4C95-93CF-BF67727A9ACC}"/>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07C8904-81C3-4EF1-B01C-836B4E073DF2}"/>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E5250309-7835-485A-8B6F-14FC0D60C8EB}"/>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2091314989"/>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3CC68-740E-42C5-A4C2-E4AB287FD6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E8B6105-8A23-4FE6-A2FC-F66E22A598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9F1776-40BC-4402-B432-E18ECBF6D9C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C24BC59-34EB-4C66-82F1-3283B65F9D39}"/>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AADD2C74-6D90-41A7-89E5-CC71EADFEBBE}"/>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2906727705"/>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64158-5635-4F54-8D3F-5F9337068B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40A002-C687-4E6F-A527-9F2BAE0927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29A5A5-FF8B-4408-B607-B8F05F32A6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38572BF-1989-4F75-AF78-B83CF29161F8}"/>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AF73D2-873D-4A80-90CE-D3A20AD93E85}"/>
              </a:ext>
            </a:extLst>
          </p:cNvPr>
          <p:cNvSpPr>
            <a:spLocks noGrp="1"/>
          </p:cNvSpPr>
          <p:nvPr>
            <p:ph type="ftr" sz="quarter" idx="11"/>
          </p:nvPr>
        </p:nvSpPr>
        <p:spPr/>
        <p:txBody>
          <a:bodyPr/>
          <a:lstStyle/>
          <a:p>
            <a:r>
              <a:rPr lang="en-US"/>
              <a:t>1 https://www.gartner.com/en/documents/3906929/2019-ceo-survey-the-year-of-challenged-growth</a:t>
            </a:r>
          </a:p>
        </p:txBody>
      </p:sp>
      <p:sp>
        <p:nvSpPr>
          <p:cNvPr id="7" name="Slide Number Placeholder 6">
            <a:extLst>
              <a:ext uri="{FF2B5EF4-FFF2-40B4-BE49-F238E27FC236}">
                <a16:creationId xmlns:a16="http://schemas.microsoft.com/office/drawing/2014/main" id="{06BFAE27-41C7-4B8C-B5BC-CDE30A783E99}"/>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3832507454"/>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61695-29AA-468C-A8F3-57A0B2CD36E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83C5F7-675B-44B8-B34F-205E40A275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9DFBC7-8863-4E4C-9191-129A22346F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4138AE-00BC-401F-AF04-7618BE36E8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CEE2EF-A235-45AB-83AD-B088B7E1F3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8A8BD1-3DE4-4ECE-8CEB-25D4FBDF55A6}"/>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D6E63EDE-524E-42F6-958F-CD8C127E253F}"/>
              </a:ext>
            </a:extLst>
          </p:cNvPr>
          <p:cNvSpPr>
            <a:spLocks noGrp="1"/>
          </p:cNvSpPr>
          <p:nvPr>
            <p:ph type="ftr" sz="quarter" idx="11"/>
          </p:nvPr>
        </p:nvSpPr>
        <p:spPr/>
        <p:txBody>
          <a:bodyPr/>
          <a:lstStyle/>
          <a:p>
            <a:r>
              <a:rPr lang="en-US"/>
              <a:t>1 https://www.gartner.com/en/documents/3906929/2019-ceo-survey-the-year-of-challenged-growth</a:t>
            </a:r>
          </a:p>
        </p:txBody>
      </p:sp>
      <p:sp>
        <p:nvSpPr>
          <p:cNvPr id="9" name="Slide Number Placeholder 8">
            <a:extLst>
              <a:ext uri="{FF2B5EF4-FFF2-40B4-BE49-F238E27FC236}">
                <a16:creationId xmlns:a16="http://schemas.microsoft.com/office/drawing/2014/main" id="{F94891C9-4D24-4D5C-B142-D69AA48082E6}"/>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1878381481"/>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E0DBC-C3D2-4A39-B71C-788D9F8737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7D1FC-EA46-4A6C-859E-546B6BD4D0E1}"/>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6197212D-AE6F-4358-9DAE-2FB90E857A04}"/>
              </a:ext>
            </a:extLst>
          </p:cNvPr>
          <p:cNvSpPr>
            <a:spLocks noGrp="1"/>
          </p:cNvSpPr>
          <p:nvPr>
            <p:ph type="ftr" sz="quarter" idx="11"/>
          </p:nvPr>
        </p:nvSpPr>
        <p:spPr/>
        <p:txBody>
          <a:bodyPr/>
          <a:lstStyle/>
          <a:p>
            <a:r>
              <a:rPr lang="en-US"/>
              <a:t>1 https://www.gartner.com/en/documents/3906929/2019-ceo-survey-the-year-of-challenged-growth</a:t>
            </a:r>
          </a:p>
        </p:txBody>
      </p:sp>
      <p:sp>
        <p:nvSpPr>
          <p:cNvPr id="5" name="Slide Number Placeholder 4">
            <a:extLst>
              <a:ext uri="{FF2B5EF4-FFF2-40B4-BE49-F238E27FC236}">
                <a16:creationId xmlns:a16="http://schemas.microsoft.com/office/drawing/2014/main" id="{F1B0AFAF-82DB-41A7-8EBA-9DDDC8A14995}"/>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1430936678"/>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59B58C-3AC8-4F8B-B16D-AEA1F7E49C53}"/>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CC32EE17-0537-4F34-91A4-705F88648EBB}"/>
              </a:ext>
            </a:extLst>
          </p:cNvPr>
          <p:cNvSpPr>
            <a:spLocks noGrp="1"/>
          </p:cNvSpPr>
          <p:nvPr>
            <p:ph type="ftr" sz="quarter" idx="11"/>
          </p:nvPr>
        </p:nvSpPr>
        <p:spPr/>
        <p:txBody>
          <a:bodyPr/>
          <a:lstStyle/>
          <a:p>
            <a:r>
              <a:rPr lang="en-US"/>
              <a:t>1 https://www.gartner.com/en/documents/3906929/2019-ceo-survey-the-year-of-challenged-growth</a:t>
            </a:r>
          </a:p>
        </p:txBody>
      </p:sp>
      <p:sp>
        <p:nvSpPr>
          <p:cNvPr id="4" name="Slide Number Placeholder 3">
            <a:extLst>
              <a:ext uri="{FF2B5EF4-FFF2-40B4-BE49-F238E27FC236}">
                <a16:creationId xmlns:a16="http://schemas.microsoft.com/office/drawing/2014/main" id="{4CAE7DA3-07D6-4BAA-9568-051978973F0A}"/>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1972321543"/>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F1447-9FD6-4E53-9B76-9A3C6E9AF8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07A26D-80B5-40C5-802C-A46140D886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04A3B31-BADA-4CB0-B468-DF8307F49A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521686-BCB7-4C3D-B936-CD67830C5F06}"/>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633F2564-E345-4934-A61B-01C897FF2AAE}"/>
              </a:ext>
            </a:extLst>
          </p:cNvPr>
          <p:cNvSpPr>
            <a:spLocks noGrp="1"/>
          </p:cNvSpPr>
          <p:nvPr>
            <p:ph type="ftr" sz="quarter" idx="11"/>
          </p:nvPr>
        </p:nvSpPr>
        <p:spPr/>
        <p:txBody>
          <a:bodyPr/>
          <a:lstStyle/>
          <a:p>
            <a:r>
              <a:rPr lang="en-US"/>
              <a:t>1 https://www.gartner.com/en/documents/3906929/2019-ceo-survey-the-year-of-challenged-growth</a:t>
            </a:r>
          </a:p>
        </p:txBody>
      </p:sp>
      <p:sp>
        <p:nvSpPr>
          <p:cNvPr id="7" name="Slide Number Placeholder 6">
            <a:extLst>
              <a:ext uri="{FF2B5EF4-FFF2-40B4-BE49-F238E27FC236}">
                <a16:creationId xmlns:a16="http://schemas.microsoft.com/office/drawing/2014/main" id="{EB491193-95DE-44A2-9D79-440AB06DFF47}"/>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2001492346"/>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97BA4-63D6-4255-955F-A766E57F0A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FE7FF3-E5A8-4F29-860C-B06E34C0D0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323460-56AD-444C-949C-51D84828B1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59009D-5CA7-4804-A293-9D2E0FAAE9D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CE589F22-CE27-49A2-BCB2-7467458B9BC5}"/>
              </a:ext>
            </a:extLst>
          </p:cNvPr>
          <p:cNvSpPr>
            <a:spLocks noGrp="1"/>
          </p:cNvSpPr>
          <p:nvPr>
            <p:ph type="ftr" sz="quarter" idx="11"/>
          </p:nvPr>
        </p:nvSpPr>
        <p:spPr/>
        <p:txBody>
          <a:bodyPr/>
          <a:lstStyle/>
          <a:p>
            <a:r>
              <a:rPr lang="en-US"/>
              <a:t>1 https://www.gartner.com/en/documents/3906929/2019-ceo-survey-the-year-of-challenged-growth</a:t>
            </a:r>
          </a:p>
        </p:txBody>
      </p:sp>
      <p:sp>
        <p:nvSpPr>
          <p:cNvPr id="7" name="Slide Number Placeholder 6">
            <a:extLst>
              <a:ext uri="{FF2B5EF4-FFF2-40B4-BE49-F238E27FC236}">
                <a16:creationId xmlns:a16="http://schemas.microsoft.com/office/drawing/2014/main" id="{74DE57D8-5D16-493C-8C7A-9F3832029F36}"/>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2419634235"/>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1C5D-1E17-44D6-8133-CE7CEAC365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3C4C5C-6E7B-44E4-A3A1-B01064C22F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474C9-473A-45B5-BCC7-303E2F4778A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525BFAA-61F1-4911-AB4C-07ADB9E7D2E4}"/>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5281997F-31E1-458A-B243-66C596DBF4AC}"/>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25874741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de-DE"/>
              <a:t>Mastertitelformat bearbeiten</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0F6349-82D9-4028-8BD2-430E3907D9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1182BDB-727E-489C-A64E-C789B776A2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8BE732-96EF-48BF-A20F-76BBAE10BB1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6D30F05-C976-404C-9026-B86227E67629}"/>
              </a:ext>
            </a:extLst>
          </p:cNvPr>
          <p:cNvSpPr>
            <a:spLocks noGrp="1"/>
          </p:cNvSpPr>
          <p:nvPr>
            <p:ph type="ftr" sz="quarter" idx="11"/>
          </p:nvPr>
        </p:nvSpPr>
        <p:spPr/>
        <p:txBody>
          <a:body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D0F60E58-6869-4B95-B594-F8F74C832897}"/>
              </a:ext>
            </a:extLst>
          </p:cNvPr>
          <p:cNvSpPr>
            <a:spLocks noGrp="1"/>
          </p:cNvSpPr>
          <p:nvPr>
            <p:ph type="sldNum" sz="quarter" idx="12"/>
          </p:nvPr>
        </p:nvSpPr>
        <p:spPr/>
        <p:txBody>
          <a:bodyPr/>
          <a:lstStyle/>
          <a:p>
            <a:fld id="{86A4B71F-1E90-49CA-A44C-B683252D884E}" type="slidenum">
              <a:rPr lang="en-US" smtClean="0"/>
              <a:t>‹#›</a:t>
            </a:fld>
            <a:endParaRPr lang="en-US"/>
          </a:p>
        </p:txBody>
      </p:sp>
    </p:spTree>
    <p:extLst>
      <p:ext uri="{BB962C8B-B14F-4D97-AF65-F5344CB8AC3E}">
        <p14:creationId xmlns:p14="http://schemas.microsoft.com/office/powerpoint/2010/main" val="2599193357"/>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1_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39594192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3587454"/>
      </p:ext>
    </p:extLst>
  </p:cSld>
  <p:clrMapOvr>
    <a:masterClrMapping/>
  </p:clrMapOvr>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6" y="1922588"/>
            <a:ext cx="9384447" cy="603538"/>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49"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1 https://www.gartner.com/en/documents/3906929/2019-ceo-survey-the-year-of-challenged-growth</a:t>
            </a:r>
          </a:p>
        </p:txBody>
      </p:sp>
    </p:spTree>
    <p:extLst>
      <p:ext uri="{BB962C8B-B14F-4D97-AF65-F5344CB8AC3E}">
        <p14:creationId xmlns:p14="http://schemas.microsoft.com/office/powerpoint/2010/main" val="3310130800"/>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680345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5.xml><?xml version="1.0" encoding="utf-8"?>
<p:sldLayout xmlns:a="http://schemas.openxmlformats.org/drawingml/2006/main" xmlns:r="http://schemas.openxmlformats.org/officeDocument/2006/relationships" xmlns:p="http://schemas.openxmlformats.org/presentationml/2006/main" userDrawn="1">
  <p:cSld name="9_Macbook Mockup">
    <p:spTree>
      <p:nvGrpSpPr>
        <p:cNvPr id="1" name=""/>
        <p:cNvGrpSpPr/>
        <p:nvPr/>
      </p:nvGrpSpPr>
      <p:grpSpPr>
        <a:xfrm>
          <a:off x="0" y="0"/>
          <a:ext cx="0" cy="0"/>
          <a:chOff x="0" y="0"/>
          <a:chExt cx="0" cy="0"/>
        </a:xfrm>
      </p:grpSpPr>
      <p:sp>
        <p:nvSpPr>
          <p:cNvPr id="17" name="Picture Placeholder 4"/>
          <p:cNvSpPr>
            <a:spLocks noGrp="1"/>
          </p:cNvSpPr>
          <p:nvPr>
            <p:ph type="pic" sz="quarter" idx="14"/>
          </p:nvPr>
        </p:nvSpPr>
        <p:spPr>
          <a:xfrm>
            <a:off x="6096000" y="0"/>
            <a:ext cx="6096000" cy="4506875"/>
          </a:xfrm>
          <a:prstGeom prst="rect">
            <a:avLst/>
          </a:prstGeom>
          <a:solidFill>
            <a:schemeClr val="bg1">
              <a:lumMod val="95000"/>
            </a:schemeClr>
          </a:solidFill>
        </p:spPr>
        <p:txBody>
          <a:bodyPr>
            <a:normAutofit/>
          </a:bodyPr>
          <a:lstStyle>
            <a:lvl1pPr>
              <a:defRPr sz="1000"/>
            </a:lvl1pPr>
          </a:lstStyle>
          <a:p>
            <a:endParaRPr lang="en-US"/>
          </a:p>
        </p:txBody>
      </p:sp>
    </p:spTree>
    <p:extLst>
      <p:ext uri="{BB962C8B-B14F-4D97-AF65-F5344CB8AC3E}">
        <p14:creationId xmlns:p14="http://schemas.microsoft.com/office/powerpoint/2010/main" val="1108976683"/>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75DEDB-651E-47DF-A30F-73B6EC5EFC94}" type="datetimeFigureOut">
              <a:rPr lang="en-US" smtClean="0"/>
              <a:t>30-May-22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1276966972"/>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75DEDB-651E-47DF-A30F-73B6EC5EFC94}" type="datetimeFigureOut">
              <a:rPr lang="en-US" smtClean="0"/>
              <a:t>30-May-22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3315105958"/>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75DEDB-651E-47DF-A30F-73B6EC5EFC94}" type="datetimeFigureOut">
              <a:rPr lang="en-US" smtClean="0"/>
              <a:t>30-May-22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301232029"/>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75DEDB-651E-47DF-A30F-73B6EC5EFC94}" type="datetimeFigureOut">
              <a:rPr lang="en-US" smtClean="0"/>
              <a:t>30-May-22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11893545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de-DE"/>
              <a:t>Mastertextformat bearbeiten</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75DEDB-651E-47DF-A30F-73B6EC5EFC94}" type="datetimeFigureOut">
              <a:rPr lang="en-US" smtClean="0"/>
              <a:t>30-May-22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1948739646"/>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75DEDB-651E-47DF-A30F-73B6EC5EFC94}" type="datetimeFigureOut">
              <a:rPr lang="en-US" smtClean="0"/>
              <a:t>30-May-22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2282309840"/>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75DEDB-651E-47DF-A30F-73B6EC5EFC94}" type="datetimeFigureOut">
              <a:rPr lang="en-US" smtClean="0"/>
              <a:t>30-May-22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1736132009"/>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75DEDB-651E-47DF-A30F-73B6EC5EFC94}" type="datetimeFigureOut">
              <a:rPr lang="en-US" smtClean="0"/>
              <a:t>30-May-22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3179208496"/>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75DEDB-651E-47DF-A30F-73B6EC5EFC94}" type="datetimeFigureOut">
              <a:rPr lang="en-US" smtClean="0"/>
              <a:t>30-May-22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3442628932"/>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75DEDB-651E-47DF-A30F-73B6EC5EFC94}" type="datetimeFigureOut">
              <a:rPr lang="en-US" smtClean="0"/>
              <a:t>30-May-22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4165201652"/>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75DEDB-651E-47DF-A30F-73B6EC5EFC94}" type="datetimeFigureOut">
              <a:rPr lang="en-US" smtClean="0"/>
              <a:t>30-May-22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38DC69-21CC-4C18-B817-8282BA839AF9}" type="slidenum">
              <a:rPr lang="en-US" smtClean="0"/>
              <a:t>‹#›</a:t>
            </a:fld>
            <a:endParaRPr lang="en-US"/>
          </a:p>
        </p:txBody>
      </p:sp>
    </p:spTree>
    <p:extLst>
      <p:ext uri="{BB962C8B-B14F-4D97-AF65-F5344CB8AC3E}">
        <p14:creationId xmlns:p14="http://schemas.microsoft.com/office/powerpoint/2010/main" val="2001107679"/>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6" y="1922588"/>
            <a:ext cx="9384447" cy="603538"/>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100" indent="0">
              <a:buNone/>
              <a:defRPr/>
            </a:lvl2pPr>
            <a:lvl3pPr marL="448198" indent="0">
              <a:buNone/>
              <a:defRPr/>
            </a:lvl3pPr>
            <a:lvl4pPr marL="672298" indent="0">
              <a:buNone/>
              <a:defRPr/>
            </a:lvl4pPr>
            <a:lvl5pPr marL="896397"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49"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156"/>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24" marR="0" indent="-280124" algn="l" defTabSz="914378"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98" indent="0">
              <a:buNone/>
              <a:defRPr/>
            </a:lvl3pPr>
            <a:lvl4pPr marL="672298" indent="0">
              <a:buNone/>
              <a:defRPr/>
            </a:lvl4pPr>
            <a:lvl5pPr marL="896397" indent="0">
              <a:buNone/>
              <a:defRPr/>
            </a:lvl5pPr>
          </a:lstStyle>
          <a:p>
            <a:pPr lvl="0"/>
            <a:r>
              <a:rPr lang="en-US"/>
              <a:t>Paragraph title Segoe UI </a:t>
            </a:r>
            <a:r>
              <a:rPr lang="en-US" err="1"/>
              <a:t>Semibold</a:t>
            </a:r>
            <a:r>
              <a:rPr lang="en-US"/>
              <a:t> 14/18</a:t>
            </a:r>
          </a:p>
          <a:p>
            <a:pPr marL="280124" marR="0" lvl="1" indent="-280124" algn="l" defTabSz="914378"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24" marR="0" lvl="1" indent="-280124" algn="l" defTabSz="914378"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spTree>
    <p:extLst>
      <p:ext uri="{BB962C8B-B14F-4D97-AF65-F5344CB8AC3E}">
        <p14:creationId xmlns:p14="http://schemas.microsoft.com/office/powerpoint/2010/main" val="1759685200"/>
      </p:ext>
    </p:extLst>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23FA8978-02B3-4541-BCF6-2F788A6CC40F}"/>
              </a:ext>
            </a:extLst>
          </p:cNvPr>
          <p:cNvPicPr>
            <a:picLocks noChangeAspect="1"/>
          </p:cNvPicPr>
          <p:nvPr/>
        </p:nvPicPr>
        <p:blipFill>
          <a:blip r:embed="rId3"/>
          <a:stretch>
            <a:fillRect/>
          </a:stretch>
        </p:blipFill>
        <p:spPr>
          <a:xfrm>
            <a:off x="5926306" y="2312052"/>
            <a:ext cx="5673389" cy="2233897"/>
          </a:xfrm>
          <a:prstGeom prst="rect">
            <a:avLst/>
          </a:prstGeom>
        </p:spPr>
      </p:pic>
    </p:spTree>
    <p:extLst>
      <p:ext uri="{BB962C8B-B14F-4D97-AF65-F5344CB8AC3E}">
        <p14:creationId xmlns:p14="http://schemas.microsoft.com/office/powerpoint/2010/main" val="3275448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p:cSld name="Title square photo">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2270E26-89BA-4369-9EF4-1B9EBAA3D00B}"/>
              </a:ext>
            </a:extLst>
          </p:cNvPr>
          <p:cNvSpPr/>
          <p:nvPr/>
        </p:nvSpPr>
        <p:spPr bwMode="auto">
          <a:xfrm>
            <a:off x="5334000" y="0"/>
            <a:ext cx="6858000" cy="685800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MS logo gray - EMF" descr="Microsoft logo, gray text version">
            <a:extLst>
              <a:ext uri="{FF2B5EF4-FFF2-40B4-BE49-F238E27FC236}">
                <a16:creationId xmlns:a16="http://schemas.microsoft.com/office/drawing/2014/main" id="{D03FE64B-525F-4B73-8C45-B4BC3BAD6A2D}"/>
              </a:ext>
            </a:extLst>
          </p:cNvPr>
          <p:cNvPicPr>
            <a:picLocks noChangeAspect="1"/>
          </p:cNvPicPr>
          <p:nvPr/>
        </p:nvPicPr>
        <p:blipFill>
          <a:blip r:embed="rId2"/>
          <a:stretch>
            <a:fillRect/>
          </a:stretch>
        </p:blipFill>
        <p:spPr bwMode="black">
          <a:xfrm>
            <a:off x="584200" y="585788"/>
            <a:ext cx="1366440" cy="292608"/>
          </a:xfrm>
          <a:prstGeom prst="rect">
            <a:avLst/>
          </a:prstGeom>
        </p:spPr>
      </p:pic>
      <p:pic>
        <p:nvPicPr>
          <p:cNvPr id="4" name="Picture 3">
            <a:extLst>
              <a:ext uri="{FF2B5EF4-FFF2-40B4-BE49-F238E27FC236}">
                <a16:creationId xmlns:a16="http://schemas.microsoft.com/office/drawing/2014/main" id="{A8E740F6-F682-4A53-B8F9-F70CC558BB66}"/>
              </a:ext>
            </a:extLst>
          </p:cNvPr>
          <p:cNvPicPr>
            <a:picLocks noChangeAspect="1"/>
          </p:cNvPicPr>
          <p:nvPr/>
        </p:nvPicPr>
        <p:blipFill>
          <a:blip r:embed="rId3"/>
          <a:stretch>
            <a:fillRect/>
          </a:stretch>
        </p:blipFill>
        <p:spPr>
          <a:xfrm>
            <a:off x="5926306" y="2312052"/>
            <a:ext cx="5673389" cy="2233897"/>
          </a:xfrm>
          <a:prstGeom prst="rect">
            <a:avLst/>
          </a:prstGeom>
        </p:spPr>
      </p:pic>
    </p:spTree>
    <p:extLst>
      <p:ext uri="{BB962C8B-B14F-4D97-AF65-F5344CB8AC3E}">
        <p14:creationId xmlns:p14="http://schemas.microsoft.com/office/powerpoint/2010/main" val="29140562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MS logo white - EMF" descr="Microsoft logo white text version">
            <a:extLst>
              <a:ext uri="{FF2B5EF4-FFF2-40B4-BE49-F238E27FC236}">
                <a16:creationId xmlns:a16="http://schemas.microsoft.com/office/drawing/2014/main" id="{06EBBF54-797D-47CA-9155-60D2261665F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descr="Cloud illustration.">
            <a:extLst>
              <a:ext uri="{FF2B5EF4-FFF2-40B4-BE49-F238E27FC236}">
                <a16:creationId xmlns:a16="http://schemas.microsoft.com/office/drawing/2014/main" id="{9F48CF08-DC89-4AF9-AFEA-386FBBC53FD4}"/>
              </a:ext>
            </a:extLst>
          </p:cNvPr>
          <p:cNvPicPr>
            <a:picLocks noChangeAspect="1"/>
          </p:cNvPicPr>
          <p:nvPr userDrawn="1"/>
        </p:nvPicPr>
        <p:blipFill>
          <a:blip r:embed="rId3"/>
          <a:srcRect/>
          <a:stretch/>
        </p:blipFill>
        <p:spPr>
          <a:xfrm>
            <a:off x="6275867" y="800930"/>
            <a:ext cx="4974266" cy="5256141"/>
          </a:xfrm>
          <a:prstGeom prst="rect">
            <a:avLst/>
          </a:prstGeom>
        </p:spPr>
      </p:pic>
    </p:spTree>
    <p:extLst>
      <p:ext uri="{BB962C8B-B14F-4D97-AF65-F5344CB8AC3E}">
        <p14:creationId xmlns:p14="http://schemas.microsoft.com/office/powerpoint/2010/main" val="4192305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de-DE"/>
              <a:t>Mastertextformat bearbeiten</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0194718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Rectangle 7">
            <a:extLst>
              <a:ext uri="{FF2B5EF4-FFF2-40B4-BE49-F238E27FC236}">
                <a16:creationId xmlns:a16="http://schemas.microsoft.com/office/drawing/2014/main" id="{9D026004-6E63-4034-A1B0-34BE8CEF3D76}"/>
              </a:ext>
            </a:extLst>
          </p:cNvPr>
          <p:cNvSpPr/>
          <p:nvPr/>
        </p:nvSpPr>
        <p:spPr bwMode="auto">
          <a:xfrm>
            <a:off x="5334000" y="0"/>
            <a:ext cx="6858000" cy="6858000"/>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240D"/>
              </a:solidFill>
              <a:ea typeface="Segoe UI" pitchFamily="34" charset="0"/>
              <a:cs typeface="Segoe UI" pitchFamily="34" charset="0"/>
            </a:endParaRPr>
          </a:p>
        </p:txBody>
      </p:sp>
      <p:pic>
        <p:nvPicPr>
          <p:cNvPr id="9" name="Picture 8">
            <a:extLst>
              <a:ext uri="{FF2B5EF4-FFF2-40B4-BE49-F238E27FC236}">
                <a16:creationId xmlns:a16="http://schemas.microsoft.com/office/drawing/2014/main" id="{EC821D64-7009-4A41-B38C-1FB61D7E5F75}"/>
              </a:ext>
            </a:extLst>
          </p:cNvPr>
          <p:cNvPicPr>
            <a:picLocks noChangeAspect="1"/>
          </p:cNvPicPr>
          <p:nvPr/>
        </p:nvPicPr>
        <p:blipFill>
          <a:blip r:embed="rId3"/>
          <a:stretch>
            <a:fillRect/>
          </a:stretch>
        </p:blipFill>
        <p:spPr>
          <a:xfrm>
            <a:off x="5926306" y="2312052"/>
            <a:ext cx="5673389" cy="2233897"/>
          </a:xfrm>
          <a:prstGeom prst="rect">
            <a:avLst/>
          </a:prstGeom>
        </p:spPr>
      </p:pic>
    </p:spTree>
    <p:extLst>
      <p:ext uri="{BB962C8B-B14F-4D97-AF65-F5344CB8AC3E}">
        <p14:creationId xmlns:p14="http://schemas.microsoft.com/office/powerpoint/2010/main" val="1607371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MS logo gray - EMF" descr="Microsoft logo, gray text version">
            <a:extLst>
              <a:ext uri="{FF2B5EF4-FFF2-40B4-BE49-F238E27FC236}">
                <a16:creationId xmlns:a16="http://schemas.microsoft.com/office/drawing/2014/main" id="{A201BC19-38E2-48E7-8520-3AD3934CDE62}"/>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5366683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9646397"/>
      </p:ext>
    </p:extLst>
  </p:cSld>
  <p:clrMapOvr>
    <a:masterClrMapping/>
  </p:clrMapOvr>
  <p:transition>
    <p:fade/>
  </p:transition>
  <p:extLst>
    <p:ext uri="{DCECCB84-F9BA-43D5-87BE-67443E8EF086}">
      <p15:sldGuideLst xmlns:p15="http://schemas.microsoft.com/office/powerpoint/2012/main">
        <p15:guide id="5" orient="horz" pos="288">
          <p15:clr>
            <a:srgbClr val="5ACBF0"/>
          </p15:clr>
        </p15:guide>
        <p15:guide id="6" orient="horz" pos="905">
          <p15:clr>
            <a:srgbClr val="5ACBF0"/>
          </p15:clr>
        </p15:guide>
        <p15:guide id="7" orient="horz" pos="1272">
          <p15:clr>
            <a:srgbClr val="5ACBF0"/>
          </p15:clr>
        </p15:guide>
      </p15:sldGuideLst>
    </p:ext>
  </p:extLs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9311477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09446100"/>
      </p:ext>
    </p:extLst>
  </p:cSld>
  <p:clrMapOvr>
    <a:masterClrMapping/>
  </p:clrMapOvr>
  <p:transition>
    <p:fade/>
  </p:transition>
  <p:extLst>
    <p:ext uri="{DCECCB84-F9BA-43D5-87BE-67443E8EF086}">
      <p15:sldGuideLst xmlns:p15="http://schemas.microsoft.com/office/powerpoint/2012/main">
        <p15:guide id="4" orient="horz" pos="288">
          <p15:clr>
            <a:srgbClr val="5ACBF0"/>
          </p15:clr>
        </p15:guide>
        <p15:guide id="5" orient="horz" pos="1272">
          <p15:clr>
            <a:srgbClr val="5ACBF0"/>
          </p15:clr>
        </p15:guide>
        <p15:guide id="6" orient="horz" pos="904">
          <p15:clr>
            <a:srgbClr val="5ACBF0"/>
          </p15:clr>
        </p15:guide>
      </p15:sldGuideLst>
    </p:ext>
  </p:extLst>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2727515"/>
      </p:ext>
    </p:extLst>
  </p:cSld>
  <p:clrMapOvr>
    <a:masterClrMapping/>
  </p:clrMapOvr>
  <p:transition>
    <p:fade/>
  </p:transition>
  <p:hf sldNum="0" hdr="0" ftr="0" dt="0"/>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35889333"/>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5941266"/>
      </p:ext>
    </p:extLst>
  </p:cSld>
  <p:clrMapOvr>
    <a:masterClrMapping/>
  </p:clrMapOvr>
  <p:transition>
    <p:fade/>
  </p:transition>
  <p:hf sldNum="0" hdr="0" ftr="0" dt="0"/>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18277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1" orient="horz" pos="905">
          <p15:clr>
            <a:srgbClr val="5ACBF0"/>
          </p15:clr>
        </p15:guide>
        <p15:guide id="32" orient="horz" pos="1271">
          <p15:clr>
            <a:srgbClr val="5ACBF0"/>
          </p15:clr>
        </p15:guide>
        <p15:guide id="33" orient="horz" pos="288">
          <p15:clr>
            <a:srgbClr val="5ACBF0"/>
          </p15:clr>
        </p15:guide>
      </p15:sldGuideLst>
    </p:ext>
  </p:extLs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562286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de-DE"/>
              <a:t>Mastertitelformat bearbeiten</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4502532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24508112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57387FE4-3EBA-4EC1-809B-BFA952A5C33B}"/>
              </a:ext>
            </a:extLst>
          </p:cNvPr>
          <p:cNvPicPr>
            <a:picLocks noChangeAspect="1"/>
          </p:cNvPicPr>
          <p:nvPr/>
        </p:nvPicPr>
        <p:blipFill>
          <a:blip r:embed="rId2"/>
          <a:stretch>
            <a:fillRect/>
          </a:stretch>
        </p:blipFill>
        <p:spPr>
          <a:xfrm>
            <a:off x="8338557" y="4984965"/>
            <a:ext cx="3261138" cy="1284073"/>
          </a:xfrm>
          <a:prstGeom prst="rect">
            <a:avLst/>
          </a:prstGeom>
        </p:spPr>
      </p:pic>
    </p:spTree>
    <p:extLst>
      <p:ext uri="{BB962C8B-B14F-4D97-AF65-F5344CB8AC3E}">
        <p14:creationId xmlns:p14="http://schemas.microsoft.com/office/powerpoint/2010/main" val="9751190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orient="horz" pos="2160">
          <p15:clr>
            <a:srgbClr val="FBAE40"/>
          </p15:clr>
        </p15:guide>
        <p15:guide id="6" pos="6135">
          <p15:clr>
            <a:srgbClr val="5ACBF0"/>
          </p15:clr>
        </p15:guide>
        <p15:guide id="7" orient="horz" pos="1910">
          <p15:clr>
            <a:srgbClr val="5ACBF0"/>
          </p15:clr>
        </p15:guide>
        <p15:guide id="8" orient="horz" pos="2505">
          <p15:clr>
            <a:srgbClr val="5ACBF0"/>
          </p15:clr>
        </p15:guide>
      </p15:sldGuideLst>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355536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C22AD601-C60B-44FE-9AB7-586AE7A20A4D}"/>
              </a:ext>
            </a:extLst>
          </p:cNvPr>
          <p:cNvPicPr>
            <a:picLocks noChangeAspect="1"/>
          </p:cNvPicPr>
          <p:nvPr/>
        </p:nvPicPr>
        <p:blipFill>
          <a:blip r:embed="rId2"/>
          <a:stretch>
            <a:fillRect/>
          </a:stretch>
        </p:blipFill>
        <p:spPr>
          <a:xfrm>
            <a:off x="8338557" y="4984965"/>
            <a:ext cx="3261138" cy="1284073"/>
          </a:xfrm>
          <a:prstGeom prst="rect">
            <a:avLst/>
          </a:prstGeom>
        </p:spPr>
      </p:pic>
      <p:pic>
        <p:nvPicPr>
          <p:cNvPr id="5" name="Picture 4">
            <a:extLst>
              <a:ext uri="{FF2B5EF4-FFF2-40B4-BE49-F238E27FC236}">
                <a16:creationId xmlns:a16="http://schemas.microsoft.com/office/drawing/2014/main" id="{4731AB60-1FE6-4473-9E69-E3F417C9624B}"/>
              </a:ext>
            </a:extLst>
          </p:cNvPr>
          <p:cNvPicPr>
            <a:picLocks noChangeAspect="1"/>
          </p:cNvPicPr>
          <p:nvPr userDrawn="1"/>
        </p:nvPicPr>
        <p:blipFill>
          <a:blip r:embed="rId3"/>
          <a:stretch>
            <a:fillRect/>
          </a:stretch>
        </p:blipFill>
        <p:spPr>
          <a:xfrm>
            <a:off x="8722929" y="4405468"/>
            <a:ext cx="2886459" cy="1863570"/>
          </a:xfrm>
          <a:prstGeom prst="rect">
            <a:avLst/>
          </a:prstGeom>
        </p:spPr>
      </p:pic>
    </p:spTree>
    <p:extLst>
      <p:ext uri="{BB962C8B-B14F-4D97-AF65-F5344CB8AC3E}">
        <p14:creationId xmlns:p14="http://schemas.microsoft.com/office/powerpoint/2010/main" val="27154149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p:cSld name="Vide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27093605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4" name="Picture 3">
            <a:extLst>
              <a:ext uri="{FF2B5EF4-FFF2-40B4-BE49-F238E27FC236}">
                <a16:creationId xmlns:a16="http://schemas.microsoft.com/office/drawing/2014/main" id="{0CAD36FB-F281-4966-BFEA-EFEAA6B09124}"/>
              </a:ext>
            </a:extLst>
          </p:cNvPr>
          <p:cNvPicPr>
            <a:picLocks noChangeAspect="1"/>
          </p:cNvPicPr>
          <p:nvPr/>
        </p:nvPicPr>
        <p:blipFill>
          <a:blip r:embed="rId2"/>
          <a:stretch>
            <a:fillRect/>
          </a:stretch>
        </p:blipFill>
        <p:spPr>
          <a:xfrm>
            <a:off x="8338557" y="4984965"/>
            <a:ext cx="3261138" cy="1284073"/>
          </a:xfrm>
          <a:prstGeom prst="rect">
            <a:avLst/>
          </a:prstGeom>
        </p:spPr>
      </p:pic>
    </p:spTree>
    <p:extLst>
      <p:ext uri="{BB962C8B-B14F-4D97-AF65-F5344CB8AC3E}">
        <p14:creationId xmlns:p14="http://schemas.microsoft.com/office/powerpoint/2010/main" val="40420721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orient="horz" pos="2505">
          <p15:clr>
            <a:srgbClr val="5ACBF0"/>
          </p15:clr>
        </p15:guide>
        <p15:guide id="5" orient="horz" pos="2160">
          <p15:clr>
            <a:srgbClr val="FBAE40"/>
          </p15:clr>
        </p15:guide>
        <p15:guide id="6" pos="6127">
          <p15:clr>
            <a:srgbClr val="5ACBF0"/>
          </p15:clr>
        </p15:guide>
        <p15:guide id="7" orient="horz" pos="1911">
          <p15:clr>
            <a:srgbClr val="5ACBF0"/>
          </p15:clr>
        </p15:guide>
      </p15:sldGuideLst>
    </p:ext>
  </p:extLs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359017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4" orient="horz" pos="2505">
          <p15:clr>
            <a:srgbClr val="5ACBF0"/>
          </p15:clr>
        </p15:guide>
        <p15:guide id="5" pos="6135">
          <p15:clr>
            <a:srgbClr val="5ACBF0"/>
          </p15:clr>
        </p15:guide>
        <p15:guide id="6" orient="horz" pos="1910">
          <p15:clr>
            <a:srgbClr val="5ACBF0"/>
          </p15:clr>
        </p15:guide>
      </p15:sldGuideLst>
    </p:ext>
  </p:extLs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524136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64222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de-DE"/>
              <a:t>Mastertitelformat bearbeiten</a:t>
            </a:r>
            <a:endParaRPr lang="en-US" dirty="0"/>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47028458"/>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p15:clr>
            <a:srgbClr val="5ACBF0"/>
          </p15:clr>
        </p15:guide>
      </p15:sldGuideLst>
    </p:ext>
  </p:extLs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6757419"/>
      </p:ext>
    </p:extLst>
  </p:cSld>
  <p:clrMapOvr>
    <a:masterClrMapping/>
  </p:clrMapOvr>
  <p:transition>
    <p:fade/>
  </p:transition>
  <p:extLst>
    <p:ext uri="{DCECCB84-F9BA-43D5-87BE-67443E8EF086}">
      <p15:sldGuideLst xmlns:p15="http://schemas.microsoft.com/office/powerpoint/2012/main">
        <p15:guide id="4" orient="horz" pos="1272">
          <p15:clr>
            <a:srgbClr val="5ACBF0"/>
          </p15:clr>
        </p15:guide>
        <p15:guide id="5" orient="horz" pos="905">
          <p15:clr>
            <a:srgbClr val="5ACBF0"/>
          </p15:clr>
        </p15:guide>
        <p15:guide id="6" orient="horz" pos="288">
          <p15:clr>
            <a:srgbClr val="5ACBF0"/>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59104CAE-91B8-4A7E-9F8E-214C5F880932}"/>
              </a:ext>
            </a:extLst>
          </p:cNvPr>
          <p:cNvPicPr>
            <a:picLocks noChangeAspect="1"/>
          </p:cNvPicPr>
          <p:nvPr/>
        </p:nvPicPr>
        <p:blipFill>
          <a:blip r:embed="rId2"/>
          <a:stretch>
            <a:fillRect/>
          </a:stretch>
        </p:blipFill>
        <p:spPr bwMode="black">
          <a:xfrm>
            <a:off x="584200" y="585788"/>
            <a:ext cx="1366440" cy="292608"/>
          </a:xfrm>
          <a:prstGeom prst="rect">
            <a:avLst/>
          </a:prstGeom>
        </p:spPr>
      </p:pic>
      <p:pic>
        <p:nvPicPr>
          <p:cNvPr id="5" name="MS logo white - EMF" descr="Microsoft logo white text version">
            <a:extLst>
              <a:ext uri="{FF2B5EF4-FFF2-40B4-BE49-F238E27FC236}">
                <a16:creationId xmlns:a16="http://schemas.microsoft.com/office/drawing/2014/main" id="{B08D93EA-7DCD-4448-9EB3-A8C6105ECDAE}"/>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
        <p:nvSpPr>
          <p:cNvPr id="6" name="Text Box 3" descr="This is a copyright notice that should be included on the final slide.">
            <a:extLst>
              <a:ext uri="{FF2B5EF4-FFF2-40B4-BE49-F238E27FC236}">
                <a16:creationId xmlns:a16="http://schemas.microsoft.com/office/drawing/2014/main" id="{54935AD0-202D-4FAC-BA37-52BC9D1BA469}"/>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41358570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798651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4">
          <p15:clr>
            <a:srgbClr val="5ACBF0"/>
          </p15:clr>
        </p15:guide>
        <p15:guide id="4" orient="horz" pos="288">
          <p15:clr>
            <a:srgbClr val="5ACBF0"/>
          </p15:clr>
        </p15:guide>
      </p15:sldGuideLst>
    </p:ext>
  </p:extLst>
</p:sldLayout>
</file>

<file path=ppt/slideLayouts/slideLayout223.xml><?xml version="1.0" encoding="utf-8"?>
<p:sldLayout xmlns:a="http://schemas.openxmlformats.org/drawingml/2006/main" xmlns:r="http://schemas.openxmlformats.org/officeDocument/2006/relationships" xmlns:p="http://schemas.openxmlformats.org/presentationml/2006/main" userDrawn="1">
  <p:cSld name="1_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Tree>
    <p:extLst>
      <p:ext uri="{BB962C8B-B14F-4D97-AF65-F5344CB8AC3E}">
        <p14:creationId xmlns:p14="http://schemas.microsoft.com/office/powerpoint/2010/main" val="7165429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F1B22-0875-40E9-8B59-56D4EEA3D7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AFC2A9-64CF-40EB-9970-DE792C365B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0E65E4-B75E-4683-9427-AF38328B444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4A5895A-500D-4FE8-BB59-FDC33F4DAA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5E5CCB-E124-4584-A354-D99766A8BC31}"/>
              </a:ext>
            </a:extLst>
          </p:cNvPr>
          <p:cNvSpPr>
            <a:spLocks noGrp="1"/>
          </p:cNvSpPr>
          <p:nvPr>
            <p:ph type="sldNum" sz="quarter" idx="12"/>
          </p:nvPr>
        </p:nvSpPr>
        <p:spPr/>
        <p:txBody>
          <a:bodyPr/>
          <a:lstStyle/>
          <a:p>
            <a:fld id="{CE4BB6A1-E510-4044-A63E-3BB75FB7E319}" type="slidenum">
              <a:rPr lang="en-US" smtClean="0"/>
              <a:t>‹#›</a:t>
            </a:fld>
            <a:endParaRPr lang="en-US"/>
          </a:p>
        </p:txBody>
      </p:sp>
    </p:spTree>
    <p:extLst>
      <p:ext uri="{BB962C8B-B14F-4D97-AF65-F5344CB8AC3E}">
        <p14:creationId xmlns:p14="http://schemas.microsoft.com/office/powerpoint/2010/main" val="3949440535"/>
      </p:ext>
    </p:extLst>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p>
            <a:r>
              <a:rPr lang="en-US"/>
              <a:t>Click to edit Master title style</a:t>
            </a:r>
          </a:p>
        </p:txBody>
      </p:sp>
    </p:spTree>
    <p:extLst>
      <p:ext uri="{BB962C8B-B14F-4D97-AF65-F5344CB8AC3E}">
        <p14:creationId xmlns:p14="http://schemas.microsoft.com/office/powerpoint/2010/main" val="2106960622"/>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30"/>
            <a:ext cx="11306469" cy="403137"/>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8" y="1922588"/>
            <a:ext cx="9384447" cy="603539"/>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094" indent="0">
              <a:buNone/>
              <a:defRPr/>
            </a:lvl2pPr>
            <a:lvl3pPr marL="448187" indent="0">
              <a:buNone/>
              <a:defRPr/>
            </a:lvl3pPr>
            <a:lvl4pPr marL="672282" indent="0">
              <a:buNone/>
              <a:defRPr/>
            </a:lvl4pPr>
            <a:lvl5pPr marL="896375"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220"/>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17" marR="0" indent="-280117" algn="l" defTabSz="914356"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87" indent="0">
              <a:buNone/>
              <a:defRPr/>
            </a:lvl3pPr>
            <a:lvl4pPr marL="672282" indent="0">
              <a:buNone/>
              <a:defRPr/>
            </a:lvl4pPr>
            <a:lvl5pPr marL="896375" indent="0">
              <a:buNone/>
              <a:defRPr/>
            </a:lvl5pPr>
          </a:lstStyle>
          <a:p>
            <a:pPr lvl="0"/>
            <a:r>
              <a:rPr lang="en-US"/>
              <a:t>Paragraph title Segoe UI </a:t>
            </a:r>
            <a:r>
              <a:rPr lang="en-US" err="1"/>
              <a:t>Semibold</a:t>
            </a:r>
            <a:r>
              <a:rPr lang="en-US"/>
              <a:t> 14/18</a:t>
            </a:r>
          </a:p>
          <a:p>
            <a:pPr marL="280117" marR="0" lvl="1" indent="-280117" algn="l" defTabSz="914356"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17" marR="0" lvl="1" indent="-280117" algn="l" defTabSz="914356"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50" y="3151388"/>
            <a:ext cx="3618381" cy="2675220"/>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17" marR="0" indent="-280117" algn="l" defTabSz="914356"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87" indent="0">
              <a:buNone/>
              <a:defRPr/>
            </a:lvl3pPr>
            <a:lvl4pPr marL="672282" indent="0">
              <a:buNone/>
              <a:defRPr/>
            </a:lvl4pPr>
            <a:lvl5pPr marL="896375" indent="0">
              <a:buNone/>
              <a:defRPr/>
            </a:lvl5pPr>
          </a:lstStyle>
          <a:p>
            <a:pPr lvl="0"/>
            <a:r>
              <a:rPr lang="en-US"/>
              <a:t>Paragraph title Segoe UI </a:t>
            </a:r>
            <a:r>
              <a:rPr lang="en-US" err="1"/>
              <a:t>Semibold</a:t>
            </a:r>
            <a:r>
              <a:rPr lang="en-US"/>
              <a:t> 14/18</a:t>
            </a:r>
          </a:p>
          <a:p>
            <a:pPr marL="280117" marR="0" lvl="1" indent="-280117" algn="l" defTabSz="914356"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17" marR="0" lvl="1" indent="-280117" algn="l" defTabSz="914356"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220"/>
          </a:xfrm>
        </p:spPr>
        <p:txBody>
          <a:bodyPr lIns="0" tIns="0" rIns="0" bIns="0"/>
          <a:lstStyle>
            <a:lvl1pPr marL="0" indent="0">
              <a:lnSpc>
                <a:spcPts val="1765"/>
              </a:lnSpc>
              <a:spcBef>
                <a:spcPts val="0"/>
              </a:spcBef>
              <a:spcAft>
                <a:spcPts val="588"/>
              </a:spcAft>
              <a:buNone/>
              <a:defRPr sz="1372" b="0" spc="0" baseline="0">
                <a:solidFill>
                  <a:schemeClr val="tx2"/>
                </a:solidFill>
                <a:latin typeface="+mj-lt"/>
              </a:defRPr>
            </a:lvl1pPr>
            <a:lvl2pPr marL="280117" marR="0" indent="-280117" algn="l" defTabSz="914356"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87" indent="0">
              <a:buNone/>
              <a:defRPr/>
            </a:lvl3pPr>
            <a:lvl4pPr marL="672282" indent="0">
              <a:buNone/>
              <a:defRPr/>
            </a:lvl4pPr>
            <a:lvl5pPr marL="896375" indent="0">
              <a:buNone/>
              <a:defRPr/>
            </a:lvl5pPr>
          </a:lstStyle>
          <a:p>
            <a:pPr lvl="0"/>
            <a:r>
              <a:rPr lang="en-US"/>
              <a:t>Paragraph title Segoe UI </a:t>
            </a:r>
            <a:r>
              <a:rPr lang="en-US" err="1"/>
              <a:t>Semibold</a:t>
            </a:r>
            <a:r>
              <a:rPr lang="en-US"/>
              <a:t> 14/18</a:t>
            </a:r>
          </a:p>
          <a:p>
            <a:pPr marL="280117" marR="0" lvl="1" indent="-280117" algn="l" defTabSz="914356"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17" marR="0" lvl="1" indent="-280117" algn="l" defTabSz="914356"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9" name="Footer Placeholder 14">
            <a:extLst>
              <a:ext uri="{FF2B5EF4-FFF2-40B4-BE49-F238E27FC236}">
                <a16:creationId xmlns:a16="http://schemas.microsoft.com/office/drawing/2014/main" id="{5E8D43B7-8257-D84A-AC54-1B6FD2631574}"/>
              </a:ext>
            </a:extLst>
          </p:cNvPr>
          <p:cNvSpPr>
            <a:spLocks noGrp="1"/>
          </p:cNvSpPr>
          <p:nvPr>
            <p:ph type="ftr" sz="quarter" idx="3"/>
          </p:nvPr>
        </p:nvSpPr>
        <p:spPr>
          <a:xfrm>
            <a:off x="361839" y="6450195"/>
            <a:ext cx="11586711" cy="118296"/>
          </a:xfrm>
          <a:prstGeom prst="rect">
            <a:avLst/>
          </a:prstGeom>
        </p:spPr>
        <p:txBody>
          <a:bodyPr vert="horz" lIns="91440" tIns="45720" rIns="91440" bIns="45720" numCol="2" rtlCol="0" anchor="ctr"/>
          <a:lstStyle>
            <a:lvl1pPr algn="l">
              <a:defRPr sz="687">
                <a:solidFill>
                  <a:schemeClr val="tx1">
                    <a:tint val="75000"/>
                  </a:schemeClr>
                </a:solidFill>
              </a:defRPr>
            </a:lvl1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87" b="0" i="0" u="none" strike="noStrike" kern="1200" cap="none" spc="0" normalizeH="0" baseline="0" noProof="0">
                <a:ln>
                  <a:noFill/>
                </a:ln>
                <a:solidFill>
                  <a:srgbClr val="FFFFFF">
                    <a:lumMod val="65000"/>
                  </a:srgbClr>
                </a:solidFill>
                <a:effectLst/>
                <a:uLnTx/>
                <a:uFillTx/>
                <a:latin typeface="Segoe UI"/>
                <a:ea typeface="+mn-ea"/>
                <a:cs typeface="+mn-cs"/>
              </a:rPr>
              <a:t>© Microsoft Corporation                                                                                  								                                Azure </a:t>
            </a:r>
          </a:p>
        </p:txBody>
      </p:sp>
    </p:spTree>
    <p:extLst>
      <p:ext uri="{BB962C8B-B14F-4D97-AF65-F5344CB8AC3E}">
        <p14:creationId xmlns:p14="http://schemas.microsoft.com/office/powerpoint/2010/main" val="4028836951"/>
      </p:ext>
    </p:extLst>
  </p:cSld>
  <p:clrMapOvr>
    <a:masterClrMapping/>
  </p:clrMapOvr>
  <p:transition>
    <p:fade/>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userDrawn="1">
  <p:cSld name="1_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1"/>
            <a:ext cx="5211763"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9" y="1435101"/>
            <a:ext cx="521970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366748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28.xml><?xml version="1.0" encoding="utf-8"?>
<p:sldLayout xmlns:a="http://schemas.openxmlformats.org/drawingml/2006/main" xmlns:r="http://schemas.openxmlformats.org/officeDocument/2006/relationships" xmlns:p="http://schemas.openxmlformats.org/presentationml/2006/main"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2" y="0"/>
            <a:ext cx="4356100" cy="6858000"/>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marL="0" marR="0" lvl="0" indent="0" algn="l" defTabSz="932270"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3211964"/>
            <a:ext cx="6669659" cy="430901"/>
          </a:xfrm>
        </p:spPr>
        <p:txBody>
          <a:bodyPr anchor="ctr" anchorCtr="0"/>
          <a:lstStyle>
            <a:lvl1pPr marL="0" indent="0">
              <a:spcAft>
                <a:spcPts val="1200"/>
              </a:spcAft>
              <a:buNone/>
              <a:defRPr sz="2800">
                <a:latin typeface="+mn-lt"/>
              </a:defRPr>
            </a:lvl1pPr>
            <a:lvl2pPr marL="22855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4" y="3150415"/>
            <a:ext cx="3183637" cy="553998"/>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348887256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userDrawn="1"/>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userDrawn="1"/>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39875892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 Placeholder 16">
            <a:extLst>
              <a:ext uri="{FF2B5EF4-FFF2-40B4-BE49-F238E27FC236}">
                <a16:creationId xmlns:a16="http://schemas.microsoft.com/office/drawing/2014/main" id="{B1A530C8-2C73-4ADC-AF39-34FB5781FF5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24395544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4774422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4722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78899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872260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5918117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5543179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9091188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990447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0129932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de-DE"/>
              <a:t>Mastertitelformat bearbeiten</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6100"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4661532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4148806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1812648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95063175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87615818"/>
      </p:ext>
    </p:extLst>
  </p:cSld>
  <p:clrMapOvr>
    <a:masterClrMapping/>
  </p:clrMapOvr>
  <p:transition>
    <p:fade/>
  </p:transition>
  <p:extLst>
    <p:ext uri="{DCECCB84-F9BA-43D5-87BE-67443E8EF086}">
      <p15:sldGuideLst xmlns:p15="http://schemas.microsoft.com/office/powerpoint/2012/main">
        <p15:guide id="3" orient="horz" pos="3576">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682304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83248395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8304188"/>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73836933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895220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8908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8901453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6492137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47493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811318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339679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87588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7883271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7152844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9671936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26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87CB-8066-4945-A37F-7D2B25C527D7}"/>
              </a:ext>
            </a:extLst>
          </p:cNvPr>
          <p:cNvSpPr>
            <a:spLocks noGrp="1"/>
          </p:cNvSpPr>
          <p:nvPr>
            <p:ph type="title"/>
          </p:nvPr>
        </p:nvSpPr>
        <p:spPr/>
        <p:txBody>
          <a:bodyPr/>
          <a:lstStyle/>
          <a:p>
            <a:r>
              <a:rPr lang="en-US"/>
              <a:t>Click to edit Master title style</a:t>
            </a:r>
            <a:endParaRPr lang="hu-HU"/>
          </a:p>
        </p:txBody>
      </p:sp>
      <p:sp>
        <p:nvSpPr>
          <p:cNvPr id="3" name="Content Placeholder 2">
            <a:extLst>
              <a:ext uri="{FF2B5EF4-FFF2-40B4-BE49-F238E27FC236}">
                <a16:creationId xmlns:a16="http://schemas.microsoft.com/office/drawing/2014/main" id="{8F7AC7A7-8D31-4616-947B-8E20D1BACD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u-HU"/>
          </a:p>
        </p:txBody>
      </p:sp>
      <p:sp>
        <p:nvSpPr>
          <p:cNvPr id="4" name="Date Placeholder 3">
            <a:extLst>
              <a:ext uri="{FF2B5EF4-FFF2-40B4-BE49-F238E27FC236}">
                <a16:creationId xmlns:a16="http://schemas.microsoft.com/office/drawing/2014/main" id="{9C25624F-5776-4C36-80CB-C232FDF7F406}"/>
              </a:ext>
            </a:extLst>
          </p:cNvPr>
          <p:cNvSpPr>
            <a:spLocks noGrp="1"/>
          </p:cNvSpPr>
          <p:nvPr>
            <p:ph type="dt" sz="half" idx="10"/>
          </p:nvPr>
        </p:nvSpPr>
        <p:spPr/>
        <p:txBody>
          <a:bodyPr/>
          <a:lstStyle/>
          <a:p>
            <a:fld id="{925ABD49-AC51-4F12-B7FB-86F6FF1C795E}" type="datetimeFigureOut">
              <a:rPr lang="hu-HU" smtClean="0"/>
              <a:t>2022. 05. 30.</a:t>
            </a:fld>
            <a:endParaRPr lang="hu-HU"/>
          </a:p>
        </p:txBody>
      </p:sp>
      <p:sp>
        <p:nvSpPr>
          <p:cNvPr id="5" name="Footer Placeholder 4">
            <a:extLst>
              <a:ext uri="{FF2B5EF4-FFF2-40B4-BE49-F238E27FC236}">
                <a16:creationId xmlns:a16="http://schemas.microsoft.com/office/drawing/2014/main" id="{75F6B5FA-048B-4B45-B5D1-694299C0EB56}"/>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75637E6E-F55C-4147-A70F-FF22D8A44019}"/>
              </a:ext>
            </a:extLst>
          </p:cNvPr>
          <p:cNvSpPr>
            <a:spLocks noGrp="1"/>
          </p:cNvSpPr>
          <p:nvPr>
            <p:ph type="sldNum" sz="quarter" idx="12"/>
          </p:nvPr>
        </p:nvSpPr>
        <p:spPr/>
        <p:txBody>
          <a:bodyPr/>
          <a:lstStyle/>
          <a:p>
            <a:fld id="{3048CEAC-5DB2-4F06-871B-445D9A87F3A2}" type="slidenum">
              <a:rPr lang="hu-HU" smtClean="0"/>
              <a:t>‹#›</a:t>
            </a:fld>
            <a:endParaRPr lang="hu-HU"/>
          </a:p>
        </p:txBody>
      </p:sp>
    </p:spTree>
    <p:extLst>
      <p:ext uri="{BB962C8B-B14F-4D97-AF65-F5344CB8AC3E}">
        <p14:creationId xmlns:p14="http://schemas.microsoft.com/office/powerpoint/2010/main" val="1640888212"/>
      </p:ext>
    </p:extLst>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0167C-96EC-4D0D-9846-68D04E74AF2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BEFC7851-0137-4FD3-A785-1B00CFEB33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53645DBD-5C9F-4C53-9E84-91F262E7B4DE}"/>
              </a:ext>
            </a:extLst>
          </p:cNvPr>
          <p:cNvSpPr>
            <a:spLocks noGrp="1"/>
          </p:cNvSpPr>
          <p:nvPr>
            <p:ph type="dt" sz="half" idx="10"/>
          </p:nvPr>
        </p:nvSpPr>
        <p:spPr/>
        <p:txBody>
          <a:bodyPr/>
          <a:lstStyle/>
          <a:p>
            <a:fld id="{5E61E140-30FD-4864-8BCF-928C44D0A730}" type="datetimeFigureOut">
              <a:rPr lang="en-CA" smtClean="0"/>
              <a:t>2022-05-30</a:t>
            </a:fld>
            <a:endParaRPr lang="en-CA"/>
          </a:p>
        </p:txBody>
      </p:sp>
      <p:sp>
        <p:nvSpPr>
          <p:cNvPr id="5" name="Footer Placeholder 4">
            <a:extLst>
              <a:ext uri="{FF2B5EF4-FFF2-40B4-BE49-F238E27FC236}">
                <a16:creationId xmlns:a16="http://schemas.microsoft.com/office/drawing/2014/main" id="{4DD54039-0E1E-487E-AF58-D4B3078D0EA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35FE6A3-38F1-4AD9-9E43-645525C8904A}"/>
              </a:ext>
            </a:extLst>
          </p:cNvPr>
          <p:cNvSpPr>
            <a:spLocks noGrp="1"/>
          </p:cNvSpPr>
          <p:nvPr>
            <p:ph type="sldNum" sz="quarter" idx="12"/>
          </p:nvPr>
        </p:nvSpPr>
        <p:spPr/>
        <p:txBody>
          <a:bodyPr/>
          <a:lstStyle/>
          <a:p>
            <a:fld id="{7AF90234-E131-4345-B22A-C548DD241D9B}" type="slidenum">
              <a:rPr lang="en-CA" smtClean="0"/>
              <a:t>‹#›</a:t>
            </a:fld>
            <a:endParaRPr lang="en-CA"/>
          </a:p>
        </p:txBody>
      </p:sp>
    </p:spTree>
    <p:extLst>
      <p:ext uri="{BB962C8B-B14F-4D97-AF65-F5344CB8AC3E}">
        <p14:creationId xmlns:p14="http://schemas.microsoft.com/office/powerpoint/2010/main" val="10700634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de-DE"/>
              <a:t>Mastertitelformat bearbeiten</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de-DE"/>
              <a:t>Mastertitelformat bearbeiten</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de-DE"/>
              <a:t>Mastertitelformat bearbeiten</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de-DE"/>
              <a:t>Mastertextformat bearbeiten</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MS logo gray - EMF" descr="Microsoft logo, gray text version">
            <a:extLst>
              <a:ext uri="{FF2B5EF4-FFF2-40B4-BE49-F238E27FC236}">
                <a16:creationId xmlns:a16="http://schemas.microsoft.com/office/drawing/2014/main" id="{D03FE64B-525F-4B73-8C45-B4BC3BAD6A2D}"/>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12" name="Rectangle 11">
            <a:extLst>
              <a:ext uri="{FF2B5EF4-FFF2-40B4-BE49-F238E27FC236}">
                <a16:creationId xmlns:a16="http://schemas.microsoft.com/office/drawing/2014/main" id="{52270E26-89BA-4369-9EF4-1B9EBAA3D00B}"/>
              </a:ext>
              <a:ext uri="{C183D7F6-B498-43B3-948B-1728B52AA6E4}">
                <adec:decorative xmlns:adec="http://schemas.microsoft.com/office/drawing/2017/decorative" val="1"/>
              </a:ext>
            </a:extLst>
          </p:cNvPr>
          <p:cNvSpPr/>
          <p:nvPr userDrawn="1"/>
        </p:nvSpPr>
        <p:spPr bwMode="auto">
          <a:xfrm>
            <a:off x="5334000" y="0"/>
            <a:ext cx="6858000" cy="685800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Cloud illustration.">
            <a:extLst>
              <a:ext uri="{FF2B5EF4-FFF2-40B4-BE49-F238E27FC236}">
                <a16:creationId xmlns:a16="http://schemas.microsoft.com/office/drawing/2014/main" id="{698CA183-FABB-40C4-8CF8-9157EAB20031}"/>
              </a:ext>
            </a:extLst>
          </p:cNvPr>
          <p:cNvPicPr>
            <a:picLocks noChangeAspect="1"/>
          </p:cNvPicPr>
          <p:nvPr userDrawn="1"/>
        </p:nvPicPr>
        <p:blipFill>
          <a:blip r:embed="rId3"/>
          <a:stretch>
            <a:fillRect/>
          </a:stretch>
        </p:blipFill>
        <p:spPr>
          <a:xfrm>
            <a:off x="6250758" y="800100"/>
            <a:ext cx="5024485" cy="5257800"/>
          </a:xfrm>
          <a:prstGeom prst="rect">
            <a:avLst/>
          </a:prstGeom>
        </p:spPr>
      </p:pic>
    </p:spTree>
    <p:extLst>
      <p:ext uri="{BB962C8B-B14F-4D97-AF65-F5344CB8AC3E}">
        <p14:creationId xmlns:p14="http://schemas.microsoft.com/office/powerpoint/2010/main" val="21936360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de-DE"/>
              <a:t>Mastertitelformat bearbeiten</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de-DE"/>
              <a:t>Mastertextformat bearbeiten</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de-DE"/>
              <a:t>Mastertextformat bearbeiten</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de-DE"/>
              <a:t>Mastertitelformat bearbeiten</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de-DE"/>
              <a:t>Mastertextformat bearbeiten</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de-DE"/>
              <a:t>Mastertextformat bearbeiten</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de-DE"/>
              <a:t>Mastertextformat bearbeiten</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de-DE"/>
              <a:t>Mastertitelformat bearbeiten</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de-DE"/>
              <a:t>Mastertextformat bearbeiten</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de-DE"/>
              <a:t>Mastertextformat bearbeiten</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de-DE"/>
              <a:t>Mastertitelformat bearbeiten</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de-DE"/>
              <a:t>Mastertextformat bearbeiten</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de-DE"/>
              <a:t>Mastertextformat bearbeiten</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de-DE"/>
              <a:t>Mastertitelformat bearbeiten</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de-DE"/>
              <a:t>Mastertextformat bearbeiten</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de-DE"/>
              <a:t>Mastertextformat bearbeiten</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de-DE"/>
              <a:t>Mastertextformat bearbeiten</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de-DE"/>
              <a:t>Mastertitelformat bearbeiten</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de-DE"/>
              <a:t>Mastertextformat bearbeiten</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de-DE"/>
              <a:t>Mastertextformat bearbeiten</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de-DE"/>
              <a:t>Mastertextformat bearbeiten</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de-DE"/>
              <a:t>Mastertextformat bearbeiten</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de-DE"/>
              <a:t>Mastertitelformat bearbeiten</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de-DE"/>
              <a:t>Mastertitelformat bearbeiten</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de-DE"/>
              <a:t>Mastertextformat bearbeiten</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de-DE"/>
              <a:t>Mastertitelformat bearbeiten</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de-DE"/>
              <a:t>Mastertextformat bearbeiten</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de-DE"/>
              <a:t>Mastertextformat bearbeiten</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Rectangle 7">
            <a:extLst>
              <a:ext uri="{FF2B5EF4-FFF2-40B4-BE49-F238E27FC236}">
                <a16:creationId xmlns:a16="http://schemas.microsoft.com/office/drawing/2014/main" id="{9D026004-6E63-4034-A1B0-34BE8CEF3D76}"/>
              </a:ext>
              <a:ext uri="{C183D7F6-B498-43B3-948B-1728B52AA6E4}">
                <adec:decorative xmlns:adec="http://schemas.microsoft.com/office/drawing/2017/decorative" val="1"/>
              </a:ext>
            </a:extLst>
          </p:cNvPr>
          <p:cNvSpPr/>
          <p:nvPr userDrawn="1"/>
        </p:nvSpPr>
        <p:spPr bwMode="auto">
          <a:xfrm>
            <a:off x="5334000" y="0"/>
            <a:ext cx="68580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240D"/>
              </a:solidFill>
              <a:ea typeface="Segoe UI" pitchFamily="34" charset="0"/>
              <a:cs typeface="Segoe UI" pitchFamily="34" charset="0"/>
            </a:endParaRPr>
          </a:p>
        </p:txBody>
      </p:sp>
      <p:pic>
        <p:nvPicPr>
          <p:cNvPr id="3" name="Picture 2" descr="Cloud illustration.">
            <a:extLst>
              <a:ext uri="{FF2B5EF4-FFF2-40B4-BE49-F238E27FC236}">
                <a16:creationId xmlns:a16="http://schemas.microsoft.com/office/drawing/2014/main" id="{85891DEC-9410-4C32-ADC9-5CFA7BF09908}"/>
              </a:ext>
            </a:extLst>
          </p:cNvPr>
          <p:cNvPicPr>
            <a:picLocks noChangeAspect="1"/>
          </p:cNvPicPr>
          <p:nvPr userDrawn="1"/>
        </p:nvPicPr>
        <p:blipFill>
          <a:blip r:embed="rId3"/>
          <a:srcRect/>
          <a:stretch/>
        </p:blipFill>
        <p:spPr>
          <a:xfrm>
            <a:off x="6275867" y="800930"/>
            <a:ext cx="4974266" cy="5256141"/>
          </a:xfrm>
          <a:prstGeom prst="rect">
            <a:avLst/>
          </a:prstGeom>
        </p:spPr>
      </p:pic>
    </p:spTree>
    <p:extLst>
      <p:ext uri="{BB962C8B-B14F-4D97-AF65-F5344CB8AC3E}">
        <p14:creationId xmlns:p14="http://schemas.microsoft.com/office/powerpoint/2010/main" val="3764393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de-DE"/>
              <a:t>Mastertextformat bearbeiten</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de-DE"/>
              <a:t>Mastertextformat bearbeiten</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de-DE"/>
              <a:t>Mastertitelformat bearbeiten</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de-DE"/>
              <a:t>Mastertextformat bearbeiten</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de-DE"/>
              <a:t>Mastertitelformat bearbeiten</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de-DE"/>
              <a:t>Mastertitelformat bearbeiten</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8" name="Picture 7">
            <a:extLst>
              <a:ext uri="{FF2B5EF4-FFF2-40B4-BE49-F238E27FC236}">
                <a16:creationId xmlns:a16="http://schemas.microsoft.com/office/drawing/2014/main" id="{8C7CD461-A644-41A3-A528-82BAB614CEAC}"/>
              </a:ext>
            </a:extLst>
          </p:cNvPr>
          <p:cNvPicPr>
            <a:picLocks noChangeAspect="1"/>
          </p:cNvPicPr>
          <p:nvPr userDrawn="1"/>
        </p:nvPicPr>
        <p:blipFill>
          <a:blip r:embed="rId2"/>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40847950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pic>
        <p:nvPicPr>
          <p:cNvPr id="4" name="Picture 3" descr="Cloud illustration">
            <a:extLst>
              <a:ext uri="{FF2B5EF4-FFF2-40B4-BE49-F238E27FC236}">
                <a16:creationId xmlns:a16="http://schemas.microsoft.com/office/drawing/2014/main" id="{9724D9A4-9CF9-4F21-8DFA-126413C2B54E}"/>
              </a:ext>
            </a:extLst>
          </p:cNvPr>
          <p:cNvPicPr>
            <a:picLocks noChangeAspect="1"/>
          </p:cNvPicPr>
          <p:nvPr userDrawn="1"/>
        </p:nvPicPr>
        <p:blipFill>
          <a:blip r:embed="rId2"/>
          <a:srcRect/>
          <a:stretch/>
        </p:blipFill>
        <p:spPr>
          <a:xfrm>
            <a:off x="9354993" y="3898483"/>
            <a:ext cx="2243427" cy="2370555"/>
          </a:xfrm>
          <a:prstGeom prst="rect">
            <a:avLst/>
          </a:prstGeom>
        </p:spPr>
      </p:pic>
    </p:spTree>
    <p:extLst>
      <p:ext uri="{BB962C8B-B14F-4D97-AF65-F5344CB8AC3E}">
        <p14:creationId xmlns:p14="http://schemas.microsoft.com/office/powerpoint/2010/main" val="7744055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7" name="Picture 6">
            <a:extLst>
              <a:ext uri="{FF2B5EF4-FFF2-40B4-BE49-F238E27FC236}">
                <a16:creationId xmlns:a16="http://schemas.microsoft.com/office/drawing/2014/main" id="{9DE9A912-DD90-41BF-B3DE-D46BD7953A66}"/>
              </a:ext>
            </a:extLst>
          </p:cNvPr>
          <p:cNvPicPr>
            <a:picLocks noChangeAspect="1"/>
          </p:cNvPicPr>
          <p:nvPr userDrawn="1"/>
        </p:nvPicPr>
        <p:blipFill>
          <a:blip r:embed="rId2"/>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3298210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7C5165D5-D13C-444D-9185-FE494C31088F}"/>
              </a:ext>
            </a:extLst>
          </p:cNvPr>
          <p:cNvPicPr>
            <a:picLocks noChangeAspect="1"/>
          </p:cNvPicPr>
          <p:nvPr userDrawn="1"/>
        </p:nvPicPr>
        <p:blipFill>
          <a:blip r:embed="rId3"/>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3284717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3" name="Picture 2" descr="Cloud illustration">
            <a:extLst>
              <a:ext uri="{FF2B5EF4-FFF2-40B4-BE49-F238E27FC236}">
                <a16:creationId xmlns:a16="http://schemas.microsoft.com/office/drawing/2014/main" id="{E718BB77-8272-442D-A636-66D7D772AC10}"/>
              </a:ext>
            </a:extLst>
          </p:cNvPr>
          <p:cNvPicPr>
            <a:picLocks noChangeAspect="1"/>
          </p:cNvPicPr>
          <p:nvPr userDrawn="1"/>
        </p:nvPicPr>
        <p:blipFill>
          <a:blip r:embed="rId2"/>
          <a:srcRect/>
          <a:stretch/>
        </p:blipFill>
        <p:spPr>
          <a:xfrm>
            <a:off x="9354993" y="3898483"/>
            <a:ext cx="2243427" cy="2370555"/>
          </a:xfrm>
          <a:prstGeom prst="rect">
            <a:avLst/>
          </a:prstGeom>
        </p:spPr>
      </p:pic>
    </p:spTree>
    <p:extLst>
      <p:ext uri="{BB962C8B-B14F-4D97-AF65-F5344CB8AC3E}">
        <p14:creationId xmlns:p14="http://schemas.microsoft.com/office/powerpoint/2010/main" val="4278299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479CE6A5-A84D-4114-B84B-18812895D4C7}"/>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de-DE"/>
              <a:t>Mastertitelformat bearbeiten</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21157586"/>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de-DE"/>
              <a:t>Mastertitelformat bearbeiten</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92279643"/>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27918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11527229-DBED-4F7D-9D9A-03EC2258F26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4" name="Picture 3" descr="Cloud illustration.">
            <a:extLst>
              <a:ext uri="{FF2B5EF4-FFF2-40B4-BE49-F238E27FC236}">
                <a16:creationId xmlns:a16="http://schemas.microsoft.com/office/drawing/2014/main" id="{007B3C0D-5288-402B-BF41-6518D26132E0}"/>
              </a:ext>
            </a:extLst>
          </p:cNvPr>
          <p:cNvPicPr>
            <a:picLocks noChangeAspect="1"/>
          </p:cNvPicPr>
          <p:nvPr userDrawn="1"/>
        </p:nvPicPr>
        <p:blipFill>
          <a:blip r:embed="rId3"/>
          <a:stretch>
            <a:fillRect/>
          </a:stretch>
        </p:blipFill>
        <p:spPr>
          <a:xfrm>
            <a:off x="6250758" y="800100"/>
            <a:ext cx="5024485" cy="5257800"/>
          </a:xfrm>
          <a:prstGeom prst="rect">
            <a:avLst/>
          </a:prstGeom>
        </p:spPr>
      </p:pic>
    </p:spTree>
    <p:extLst>
      <p:ext uri="{BB962C8B-B14F-4D97-AF65-F5344CB8AC3E}">
        <p14:creationId xmlns:p14="http://schemas.microsoft.com/office/powerpoint/2010/main" val="38812403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4572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572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MS logo white - EMF" descr="Microsoft logo white text version">
            <a:extLst>
              <a:ext uri="{FF2B5EF4-FFF2-40B4-BE49-F238E27FC236}">
                <a16:creationId xmlns:a16="http://schemas.microsoft.com/office/drawing/2014/main" id="{BDBB8F7E-953D-4530-8A14-22E803AC860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descr="Cloud illustration.">
            <a:extLst>
              <a:ext uri="{FF2B5EF4-FFF2-40B4-BE49-F238E27FC236}">
                <a16:creationId xmlns:a16="http://schemas.microsoft.com/office/drawing/2014/main" id="{5405DB72-9DF4-4892-B5B1-9C7D17D3A719}"/>
              </a:ext>
            </a:extLst>
          </p:cNvPr>
          <p:cNvPicPr>
            <a:picLocks noChangeAspect="1"/>
          </p:cNvPicPr>
          <p:nvPr userDrawn="1"/>
        </p:nvPicPr>
        <p:blipFill>
          <a:blip r:embed="rId3"/>
          <a:srcRect/>
          <a:stretch/>
        </p:blipFill>
        <p:spPr>
          <a:xfrm>
            <a:off x="6275867" y="800930"/>
            <a:ext cx="4974266" cy="5256141"/>
          </a:xfrm>
          <a:prstGeom prst="rect">
            <a:avLst/>
          </a:prstGeom>
        </p:spPr>
      </p:pic>
    </p:spTree>
    <p:extLst>
      <p:ext uri="{BB962C8B-B14F-4D97-AF65-F5344CB8AC3E}">
        <p14:creationId xmlns:p14="http://schemas.microsoft.com/office/powerpoint/2010/main" val="4437846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Picture 1" descr="Cloud illustration">
            <a:extLst>
              <a:ext uri="{FF2B5EF4-FFF2-40B4-BE49-F238E27FC236}">
                <a16:creationId xmlns:a16="http://schemas.microsoft.com/office/drawing/2014/main" id="{7C5165D5-D13C-444D-9185-FE494C31088F}"/>
              </a:ext>
            </a:extLst>
          </p:cNvPr>
          <p:cNvPicPr>
            <a:picLocks noChangeAspect="1"/>
          </p:cNvPicPr>
          <p:nvPr userDrawn="1"/>
        </p:nvPicPr>
        <p:blipFill>
          <a:blip r:embed="rId2"/>
          <a:srcRect/>
          <a:stretch/>
        </p:blipFill>
        <p:spPr>
          <a:xfrm>
            <a:off x="9354993" y="3898483"/>
            <a:ext cx="2243427" cy="2370555"/>
          </a:xfrm>
          <a:prstGeom prst="rect">
            <a:avLst/>
          </a:prstGeom>
        </p:spPr>
      </p:pic>
      <p:pic>
        <p:nvPicPr>
          <p:cNvPr id="3" name="MS logo white - EMF" descr="Microsoft logo white text version">
            <a:extLst>
              <a:ext uri="{FF2B5EF4-FFF2-40B4-BE49-F238E27FC236}">
                <a16:creationId xmlns:a16="http://schemas.microsoft.com/office/drawing/2014/main" id="{D506D76C-09EA-4DED-B255-A7B4C70CBF1D}"/>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580526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2"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8" name="Rectangle 7">
            <a:extLst>
              <a:ext uri="{FF2B5EF4-FFF2-40B4-BE49-F238E27FC236}">
                <a16:creationId xmlns:a16="http://schemas.microsoft.com/office/drawing/2014/main" id="{8C397809-3ACE-4D4E-AD46-9C3195293B59}"/>
              </a:ext>
              <a:ext uri="{C183D7F6-B498-43B3-948B-1728B52AA6E4}">
                <adec:decorative xmlns:adec="http://schemas.microsoft.com/office/drawing/2017/decorative" val="1"/>
              </a:ext>
            </a:extLst>
          </p:cNvPr>
          <p:cNvSpPr/>
          <p:nvPr userDrawn="1"/>
        </p:nvSpPr>
        <p:spPr bwMode="auto">
          <a:xfrm>
            <a:off x="5334000" y="0"/>
            <a:ext cx="6858000" cy="6858000"/>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240D"/>
              </a:solidFill>
              <a:ea typeface="Segoe UI" pitchFamily="34" charset="0"/>
              <a:cs typeface="Segoe UI" pitchFamily="34" charset="0"/>
            </a:endParaRPr>
          </a:p>
        </p:txBody>
      </p:sp>
      <p:pic>
        <p:nvPicPr>
          <p:cNvPr id="6" name="Picture 5" descr="Cloud illustration.">
            <a:extLst>
              <a:ext uri="{FF2B5EF4-FFF2-40B4-BE49-F238E27FC236}">
                <a16:creationId xmlns:a16="http://schemas.microsoft.com/office/drawing/2014/main" id="{62090EA2-F3E0-4F88-A353-77C039988C26}"/>
              </a:ext>
            </a:extLst>
          </p:cNvPr>
          <p:cNvPicPr>
            <a:picLocks noChangeAspect="1"/>
          </p:cNvPicPr>
          <p:nvPr userDrawn="1"/>
        </p:nvPicPr>
        <p:blipFill>
          <a:blip r:embed="rId3"/>
          <a:stretch>
            <a:fillRect/>
          </a:stretch>
        </p:blipFill>
        <p:spPr>
          <a:xfrm>
            <a:off x="6250758" y="800100"/>
            <a:ext cx="5024485" cy="5257800"/>
          </a:xfrm>
          <a:prstGeom prst="rect">
            <a:avLst/>
          </a:prstGeom>
        </p:spPr>
      </p:pic>
    </p:spTree>
    <p:extLst>
      <p:ext uri="{BB962C8B-B14F-4D97-AF65-F5344CB8AC3E}">
        <p14:creationId xmlns:p14="http://schemas.microsoft.com/office/powerpoint/2010/main" val="30326248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0" name="MS logo white - EMF" descr="Microsoft logo white text version">
            <a:extLst>
              <a:ext uri="{FF2B5EF4-FFF2-40B4-BE49-F238E27FC236}">
                <a16:creationId xmlns:a16="http://schemas.microsoft.com/office/drawing/2014/main" id="{CA27734F-A502-4B5B-8EC7-6E115B31C6C6}"/>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Rectangle 5">
            <a:extLst>
              <a:ext uri="{FF2B5EF4-FFF2-40B4-BE49-F238E27FC236}">
                <a16:creationId xmlns:a16="http://schemas.microsoft.com/office/drawing/2014/main" id="{435B6827-1D6B-4540-8938-817E9E5B95B1}"/>
              </a:ext>
              <a:ext uri="{C183D7F6-B498-43B3-948B-1728B52AA6E4}">
                <adec:decorative xmlns:adec="http://schemas.microsoft.com/office/drawing/2017/decorative" val="1"/>
              </a:ext>
            </a:extLst>
          </p:cNvPr>
          <p:cNvSpPr/>
          <p:nvPr userDrawn="1"/>
        </p:nvSpPr>
        <p:spPr bwMode="auto">
          <a:xfrm>
            <a:off x="5334000" y="0"/>
            <a:ext cx="68580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00240D"/>
              </a:solidFill>
              <a:ea typeface="Segoe UI" pitchFamily="34" charset="0"/>
              <a:cs typeface="Segoe UI" pitchFamily="34" charset="0"/>
            </a:endParaRPr>
          </a:p>
        </p:txBody>
      </p:sp>
      <p:pic>
        <p:nvPicPr>
          <p:cNvPr id="3" name="Picture 2" descr="Cloud illustration.">
            <a:extLst>
              <a:ext uri="{FF2B5EF4-FFF2-40B4-BE49-F238E27FC236}">
                <a16:creationId xmlns:a16="http://schemas.microsoft.com/office/drawing/2014/main" id="{F84CC24C-3978-4943-9FF4-10024DF9A608}"/>
              </a:ext>
            </a:extLst>
          </p:cNvPr>
          <p:cNvPicPr>
            <a:picLocks noChangeAspect="1"/>
          </p:cNvPicPr>
          <p:nvPr userDrawn="1"/>
        </p:nvPicPr>
        <p:blipFill>
          <a:blip r:embed="rId3"/>
          <a:srcRect/>
          <a:stretch/>
        </p:blipFill>
        <p:spPr>
          <a:xfrm>
            <a:off x="6275867" y="800930"/>
            <a:ext cx="4974266" cy="5256141"/>
          </a:xfrm>
          <a:prstGeom prst="rect">
            <a:avLst/>
          </a:prstGeom>
        </p:spPr>
      </p:pic>
    </p:spTree>
    <p:extLst>
      <p:ext uri="{BB962C8B-B14F-4D97-AF65-F5344CB8AC3E}">
        <p14:creationId xmlns:p14="http://schemas.microsoft.com/office/powerpoint/2010/main" val="5514855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04C51048-5617-4FFD-858B-0C290BA5F333}"/>
              </a:ext>
            </a:extLst>
          </p:cNvPr>
          <p:cNvPicPr>
            <a:picLocks noChangeAspect="1"/>
          </p:cNvPicPr>
          <p:nvPr userDrawn="1"/>
        </p:nvPicPr>
        <p:blipFill>
          <a:blip r:embed="rId2"/>
          <a:stretch>
            <a:fillRect/>
          </a:stretch>
        </p:blipFill>
        <p:spPr>
          <a:xfrm>
            <a:off x="9344025" y="3898483"/>
            <a:ext cx="2265363" cy="2370555"/>
          </a:xfrm>
          <a:prstGeom prst="rect">
            <a:avLst/>
          </a:prstGeom>
        </p:spPr>
      </p:pic>
      <p:pic>
        <p:nvPicPr>
          <p:cNvPr id="3" name="MS logo gray - EMF" descr="Microsoft logo, gray text version">
            <a:extLst>
              <a:ext uri="{FF2B5EF4-FFF2-40B4-BE49-F238E27FC236}">
                <a16:creationId xmlns:a16="http://schemas.microsoft.com/office/drawing/2014/main" id="{1E0DEC2A-FF41-4A2D-B670-B3368BA3DB82}"/>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7302973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4" name="MS logo white - EMF" descr="Microsoft logo white text version">
            <a:extLst>
              <a:ext uri="{FF2B5EF4-FFF2-40B4-BE49-F238E27FC236}">
                <a16:creationId xmlns:a16="http://schemas.microsoft.com/office/drawing/2014/main" id="{4DF2EC19-355F-499C-BAFC-DCE68D5F8B44}"/>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descr="Cloud illustration">
            <a:extLst>
              <a:ext uri="{FF2B5EF4-FFF2-40B4-BE49-F238E27FC236}">
                <a16:creationId xmlns:a16="http://schemas.microsoft.com/office/drawing/2014/main" id="{929982C8-D06C-4D39-8010-066632AD7D20}"/>
              </a:ext>
            </a:extLst>
          </p:cNvPr>
          <p:cNvPicPr>
            <a:picLocks noChangeAspect="1"/>
          </p:cNvPicPr>
          <p:nvPr userDrawn="1"/>
        </p:nvPicPr>
        <p:blipFill>
          <a:blip r:embed="rId3"/>
          <a:srcRect/>
          <a:stretch/>
        </p:blipFill>
        <p:spPr>
          <a:xfrm>
            <a:off x="9354993" y="3898483"/>
            <a:ext cx="2243427" cy="2370555"/>
          </a:xfrm>
          <a:prstGeom prst="rect">
            <a:avLst/>
          </a:prstGeom>
        </p:spPr>
      </p:pic>
    </p:spTree>
    <p:extLst>
      <p:ext uri="{BB962C8B-B14F-4D97-AF65-F5344CB8AC3E}">
        <p14:creationId xmlns:p14="http://schemas.microsoft.com/office/powerpoint/2010/main" val="14779123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38357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81313921"/>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886038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93068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dirty="0"/>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382233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dirty="0"/>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00727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de-DE"/>
              <a:t>Mastertitelformat bearbeiten</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dirty="0"/>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dirty="0"/>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dirty="0"/>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08219072"/>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054077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552921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68675327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dirty="0"/>
              <a:t>Click to edit Master title style</a:t>
            </a:r>
          </a:p>
        </p:txBody>
      </p:sp>
    </p:spTree>
    <p:extLst>
      <p:ext uri="{BB962C8B-B14F-4D97-AF65-F5344CB8AC3E}">
        <p14:creationId xmlns:p14="http://schemas.microsoft.com/office/powerpoint/2010/main" val="162742046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68245268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7737700"/>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3675293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81190796"/>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dirty="0"/>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48004540"/>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de-DE"/>
              <a:t>Mastertitelformat bearbeiten</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9735443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dirty="0"/>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898126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9078457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64442992"/>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3721971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5649224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8909318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6457586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21455694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dirty="0"/>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49299451"/>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de-DE"/>
              <a:t>Mastertitelformat bearbeiten</a:t>
            </a:r>
            <a:endParaRPr lang="en-US"/>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dirty="0"/>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20465986"/>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dirty="0"/>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9443611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dirty="0"/>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1667852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491333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inserts</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5921235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inserts</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dirty="0"/>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7173528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dirty="0"/>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70684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942958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dirty="0"/>
              <a:t>Click to edit Master text styles</a:t>
            </a:r>
          </a:p>
        </p:txBody>
      </p:sp>
    </p:spTree>
    <p:extLst>
      <p:ext uri="{BB962C8B-B14F-4D97-AF65-F5344CB8AC3E}">
        <p14:creationId xmlns:p14="http://schemas.microsoft.com/office/powerpoint/2010/main" val="779653252"/>
      </p:ext>
    </p:extLst>
  </p:cSld>
  <p:clrMapOvr>
    <a:masterClrMapping/>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6910206"/>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theme" Target="../theme/theme1.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image" Target="../media/image1.emf"/><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70.xml"/><Relationship Id="rId18" Type="http://schemas.openxmlformats.org/officeDocument/2006/relationships/slideLayout" Target="../slideLayouts/slideLayout75.xml"/><Relationship Id="rId26" Type="http://schemas.openxmlformats.org/officeDocument/2006/relationships/slideLayout" Target="../slideLayouts/slideLayout83.xml"/><Relationship Id="rId39" Type="http://schemas.openxmlformats.org/officeDocument/2006/relationships/slideLayout" Target="../slideLayouts/slideLayout96.xml"/><Relationship Id="rId21" Type="http://schemas.openxmlformats.org/officeDocument/2006/relationships/slideLayout" Target="../slideLayouts/slideLayout78.xml"/><Relationship Id="rId34" Type="http://schemas.openxmlformats.org/officeDocument/2006/relationships/slideLayout" Target="../slideLayouts/slideLayout91.xml"/><Relationship Id="rId42" Type="http://schemas.openxmlformats.org/officeDocument/2006/relationships/slideLayout" Target="../slideLayouts/slideLayout99.xml"/><Relationship Id="rId47" Type="http://schemas.openxmlformats.org/officeDocument/2006/relationships/slideLayout" Target="../slideLayouts/slideLayout104.xml"/><Relationship Id="rId50" Type="http://schemas.openxmlformats.org/officeDocument/2006/relationships/slideLayout" Target="../slideLayouts/slideLayout107.xml"/><Relationship Id="rId55" Type="http://schemas.openxmlformats.org/officeDocument/2006/relationships/theme" Target="../theme/theme2.xml"/><Relationship Id="rId7" Type="http://schemas.openxmlformats.org/officeDocument/2006/relationships/slideLayout" Target="../slideLayouts/slideLayout64.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29" Type="http://schemas.openxmlformats.org/officeDocument/2006/relationships/slideLayout" Target="../slideLayouts/slideLayout86.xml"/><Relationship Id="rId11" Type="http://schemas.openxmlformats.org/officeDocument/2006/relationships/slideLayout" Target="../slideLayouts/slideLayout68.xml"/><Relationship Id="rId24" Type="http://schemas.openxmlformats.org/officeDocument/2006/relationships/slideLayout" Target="../slideLayouts/slideLayout81.xml"/><Relationship Id="rId32" Type="http://schemas.openxmlformats.org/officeDocument/2006/relationships/slideLayout" Target="../slideLayouts/slideLayout89.xml"/><Relationship Id="rId37" Type="http://schemas.openxmlformats.org/officeDocument/2006/relationships/slideLayout" Target="../slideLayouts/slideLayout94.xml"/><Relationship Id="rId40" Type="http://schemas.openxmlformats.org/officeDocument/2006/relationships/slideLayout" Target="../slideLayouts/slideLayout97.xml"/><Relationship Id="rId45" Type="http://schemas.openxmlformats.org/officeDocument/2006/relationships/slideLayout" Target="../slideLayouts/slideLayout102.xml"/><Relationship Id="rId53" Type="http://schemas.openxmlformats.org/officeDocument/2006/relationships/slideLayout" Target="../slideLayouts/slideLayout110.xml"/><Relationship Id="rId5" Type="http://schemas.openxmlformats.org/officeDocument/2006/relationships/slideLayout" Target="../slideLayouts/slideLayout62.xml"/><Relationship Id="rId10" Type="http://schemas.openxmlformats.org/officeDocument/2006/relationships/slideLayout" Target="../slideLayouts/slideLayout67.xml"/><Relationship Id="rId19" Type="http://schemas.openxmlformats.org/officeDocument/2006/relationships/slideLayout" Target="../slideLayouts/slideLayout76.xml"/><Relationship Id="rId31" Type="http://schemas.openxmlformats.org/officeDocument/2006/relationships/slideLayout" Target="../slideLayouts/slideLayout88.xml"/><Relationship Id="rId44" Type="http://schemas.openxmlformats.org/officeDocument/2006/relationships/slideLayout" Target="../slideLayouts/slideLayout101.xml"/><Relationship Id="rId52" Type="http://schemas.openxmlformats.org/officeDocument/2006/relationships/slideLayout" Target="../slideLayouts/slideLayout109.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 Id="rId22" Type="http://schemas.openxmlformats.org/officeDocument/2006/relationships/slideLayout" Target="../slideLayouts/slideLayout79.xml"/><Relationship Id="rId27" Type="http://schemas.openxmlformats.org/officeDocument/2006/relationships/slideLayout" Target="../slideLayouts/slideLayout84.xml"/><Relationship Id="rId30" Type="http://schemas.openxmlformats.org/officeDocument/2006/relationships/slideLayout" Target="../slideLayouts/slideLayout87.xml"/><Relationship Id="rId35" Type="http://schemas.openxmlformats.org/officeDocument/2006/relationships/slideLayout" Target="../slideLayouts/slideLayout92.xml"/><Relationship Id="rId43" Type="http://schemas.openxmlformats.org/officeDocument/2006/relationships/slideLayout" Target="../slideLayouts/slideLayout100.xml"/><Relationship Id="rId48" Type="http://schemas.openxmlformats.org/officeDocument/2006/relationships/slideLayout" Target="../slideLayouts/slideLayout105.xml"/><Relationship Id="rId56" Type="http://schemas.openxmlformats.org/officeDocument/2006/relationships/image" Target="../media/image1.emf"/><Relationship Id="rId8" Type="http://schemas.openxmlformats.org/officeDocument/2006/relationships/slideLayout" Target="../slideLayouts/slideLayout65.xml"/><Relationship Id="rId51" Type="http://schemas.openxmlformats.org/officeDocument/2006/relationships/slideLayout" Target="../slideLayouts/slideLayout108.xml"/><Relationship Id="rId3" Type="http://schemas.openxmlformats.org/officeDocument/2006/relationships/slideLayout" Target="../slideLayouts/slideLayout60.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5" Type="http://schemas.openxmlformats.org/officeDocument/2006/relationships/slideLayout" Target="../slideLayouts/slideLayout82.xml"/><Relationship Id="rId33" Type="http://schemas.openxmlformats.org/officeDocument/2006/relationships/slideLayout" Target="../slideLayouts/slideLayout90.xml"/><Relationship Id="rId38" Type="http://schemas.openxmlformats.org/officeDocument/2006/relationships/slideLayout" Target="../slideLayouts/slideLayout95.xml"/><Relationship Id="rId46" Type="http://schemas.openxmlformats.org/officeDocument/2006/relationships/slideLayout" Target="../slideLayouts/slideLayout103.xml"/><Relationship Id="rId20" Type="http://schemas.openxmlformats.org/officeDocument/2006/relationships/slideLayout" Target="../slideLayouts/slideLayout77.xml"/><Relationship Id="rId41" Type="http://schemas.openxmlformats.org/officeDocument/2006/relationships/slideLayout" Target="../slideLayouts/slideLayout98.xml"/><Relationship Id="rId54" Type="http://schemas.openxmlformats.org/officeDocument/2006/relationships/slideLayout" Target="../slideLayouts/slideLayout111.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5" Type="http://schemas.openxmlformats.org/officeDocument/2006/relationships/slideLayout" Target="../slideLayouts/slideLayout72.xml"/><Relationship Id="rId23" Type="http://schemas.openxmlformats.org/officeDocument/2006/relationships/slideLayout" Target="../slideLayouts/slideLayout80.xml"/><Relationship Id="rId28" Type="http://schemas.openxmlformats.org/officeDocument/2006/relationships/slideLayout" Target="../slideLayouts/slideLayout85.xml"/><Relationship Id="rId36" Type="http://schemas.openxmlformats.org/officeDocument/2006/relationships/slideLayout" Target="../slideLayouts/slideLayout93.xml"/><Relationship Id="rId49" Type="http://schemas.openxmlformats.org/officeDocument/2006/relationships/slideLayout" Target="../slideLayouts/slideLayout10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19.xml"/><Relationship Id="rId13" Type="http://schemas.openxmlformats.org/officeDocument/2006/relationships/slideLayout" Target="../slideLayouts/slideLayout124.xml"/><Relationship Id="rId18" Type="http://schemas.openxmlformats.org/officeDocument/2006/relationships/slideLayout" Target="../slideLayouts/slideLayout129.xml"/><Relationship Id="rId26" Type="http://schemas.openxmlformats.org/officeDocument/2006/relationships/theme" Target="../theme/theme3.xml"/><Relationship Id="rId3" Type="http://schemas.openxmlformats.org/officeDocument/2006/relationships/slideLayout" Target="../slideLayouts/slideLayout114.xml"/><Relationship Id="rId21" Type="http://schemas.openxmlformats.org/officeDocument/2006/relationships/slideLayout" Target="../slideLayouts/slideLayout132.xml"/><Relationship Id="rId7" Type="http://schemas.openxmlformats.org/officeDocument/2006/relationships/slideLayout" Target="../slideLayouts/slideLayout118.xml"/><Relationship Id="rId12" Type="http://schemas.openxmlformats.org/officeDocument/2006/relationships/slideLayout" Target="../slideLayouts/slideLayout123.xml"/><Relationship Id="rId17" Type="http://schemas.openxmlformats.org/officeDocument/2006/relationships/slideLayout" Target="../slideLayouts/slideLayout128.xml"/><Relationship Id="rId25" Type="http://schemas.openxmlformats.org/officeDocument/2006/relationships/slideLayout" Target="../slideLayouts/slideLayout136.xml"/><Relationship Id="rId2" Type="http://schemas.openxmlformats.org/officeDocument/2006/relationships/slideLayout" Target="../slideLayouts/slideLayout113.xml"/><Relationship Id="rId16" Type="http://schemas.openxmlformats.org/officeDocument/2006/relationships/slideLayout" Target="../slideLayouts/slideLayout127.xml"/><Relationship Id="rId20" Type="http://schemas.openxmlformats.org/officeDocument/2006/relationships/slideLayout" Target="../slideLayouts/slideLayout131.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24" Type="http://schemas.openxmlformats.org/officeDocument/2006/relationships/slideLayout" Target="../slideLayouts/slideLayout135.xml"/><Relationship Id="rId5" Type="http://schemas.openxmlformats.org/officeDocument/2006/relationships/slideLayout" Target="../slideLayouts/slideLayout116.xml"/><Relationship Id="rId15" Type="http://schemas.openxmlformats.org/officeDocument/2006/relationships/slideLayout" Target="../slideLayouts/slideLayout126.xml"/><Relationship Id="rId23" Type="http://schemas.openxmlformats.org/officeDocument/2006/relationships/slideLayout" Target="../slideLayouts/slideLayout134.xml"/><Relationship Id="rId10" Type="http://schemas.openxmlformats.org/officeDocument/2006/relationships/slideLayout" Target="../slideLayouts/slideLayout121.xml"/><Relationship Id="rId19" Type="http://schemas.openxmlformats.org/officeDocument/2006/relationships/slideLayout" Target="../slideLayouts/slideLayout130.xml"/><Relationship Id="rId4" Type="http://schemas.openxmlformats.org/officeDocument/2006/relationships/slideLayout" Target="../slideLayouts/slideLayout115.xml"/><Relationship Id="rId9" Type="http://schemas.openxmlformats.org/officeDocument/2006/relationships/slideLayout" Target="../slideLayouts/slideLayout120.xml"/><Relationship Id="rId14" Type="http://schemas.openxmlformats.org/officeDocument/2006/relationships/slideLayout" Target="../slideLayouts/slideLayout125.xml"/><Relationship Id="rId22" Type="http://schemas.openxmlformats.org/officeDocument/2006/relationships/slideLayout" Target="../slideLayouts/slideLayout133.xml"/><Relationship Id="rId27" Type="http://schemas.openxmlformats.org/officeDocument/2006/relationships/image" Target="../media/image24.png"/></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49.xml"/><Relationship Id="rId18" Type="http://schemas.openxmlformats.org/officeDocument/2006/relationships/slideLayout" Target="../slideLayouts/slideLayout154.xml"/><Relationship Id="rId26" Type="http://schemas.openxmlformats.org/officeDocument/2006/relationships/slideLayout" Target="../slideLayouts/slideLayout162.xml"/><Relationship Id="rId3" Type="http://schemas.openxmlformats.org/officeDocument/2006/relationships/slideLayout" Target="../slideLayouts/slideLayout139.xml"/><Relationship Id="rId21" Type="http://schemas.openxmlformats.org/officeDocument/2006/relationships/slideLayout" Target="../slideLayouts/slideLayout157.xml"/><Relationship Id="rId34" Type="http://schemas.openxmlformats.org/officeDocument/2006/relationships/theme" Target="../theme/theme4.xml"/><Relationship Id="rId7" Type="http://schemas.openxmlformats.org/officeDocument/2006/relationships/slideLayout" Target="../slideLayouts/slideLayout143.xml"/><Relationship Id="rId12" Type="http://schemas.openxmlformats.org/officeDocument/2006/relationships/slideLayout" Target="../slideLayouts/slideLayout148.xml"/><Relationship Id="rId17" Type="http://schemas.openxmlformats.org/officeDocument/2006/relationships/slideLayout" Target="../slideLayouts/slideLayout153.xml"/><Relationship Id="rId25" Type="http://schemas.openxmlformats.org/officeDocument/2006/relationships/slideLayout" Target="../slideLayouts/slideLayout161.xml"/><Relationship Id="rId33" Type="http://schemas.openxmlformats.org/officeDocument/2006/relationships/slideLayout" Target="../slideLayouts/slideLayout169.xml"/><Relationship Id="rId2" Type="http://schemas.openxmlformats.org/officeDocument/2006/relationships/slideLayout" Target="../slideLayouts/slideLayout138.xml"/><Relationship Id="rId16" Type="http://schemas.openxmlformats.org/officeDocument/2006/relationships/slideLayout" Target="../slideLayouts/slideLayout152.xml"/><Relationship Id="rId20" Type="http://schemas.openxmlformats.org/officeDocument/2006/relationships/slideLayout" Target="../slideLayouts/slideLayout156.xml"/><Relationship Id="rId29" Type="http://schemas.openxmlformats.org/officeDocument/2006/relationships/slideLayout" Target="../slideLayouts/slideLayout165.xml"/><Relationship Id="rId1" Type="http://schemas.openxmlformats.org/officeDocument/2006/relationships/slideLayout" Target="../slideLayouts/slideLayout137.xml"/><Relationship Id="rId6" Type="http://schemas.openxmlformats.org/officeDocument/2006/relationships/slideLayout" Target="../slideLayouts/slideLayout142.xml"/><Relationship Id="rId11" Type="http://schemas.openxmlformats.org/officeDocument/2006/relationships/slideLayout" Target="../slideLayouts/slideLayout147.xml"/><Relationship Id="rId24" Type="http://schemas.openxmlformats.org/officeDocument/2006/relationships/slideLayout" Target="../slideLayouts/slideLayout160.xml"/><Relationship Id="rId32" Type="http://schemas.openxmlformats.org/officeDocument/2006/relationships/slideLayout" Target="../slideLayouts/slideLayout168.xml"/><Relationship Id="rId5" Type="http://schemas.openxmlformats.org/officeDocument/2006/relationships/slideLayout" Target="../slideLayouts/slideLayout141.xml"/><Relationship Id="rId15" Type="http://schemas.openxmlformats.org/officeDocument/2006/relationships/slideLayout" Target="../slideLayouts/slideLayout151.xml"/><Relationship Id="rId23" Type="http://schemas.openxmlformats.org/officeDocument/2006/relationships/slideLayout" Target="../slideLayouts/slideLayout159.xml"/><Relationship Id="rId28" Type="http://schemas.openxmlformats.org/officeDocument/2006/relationships/slideLayout" Target="../slideLayouts/slideLayout164.xml"/><Relationship Id="rId10" Type="http://schemas.openxmlformats.org/officeDocument/2006/relationships/slideLayout" Target="../slideLayouts/slideLayout146.xml"/><Relationship Id="rId19" Type="http://schemas.openxmlformats.org/officeDocument/2006/relationships/slideLayout" Target="../slideLayouts/slideLayout155.xml"/><Relationship Id="rId31" Type="http://schemas.openxmlformats.org/officeDocument/2006/relationships/slideLayout" Target="../slideLayouts/slideLayout167.xml"/><Relationship Id="rId4" Type="http://schemas.openxmlformats.org/officeDocument/2006/relationships/slideLayout" Target="../slideLayouts/slideLayout140.xml"/><Relationship Id="rId9" Type="http://schemas.openxmlformats.org/officeDocument/2006/relationships/slideLayout" Target="../slideLayouts/slideLayout145.xml"/><Relationship Id="rId14" Type="http://schemas.openxmlformats.org/officeDocument/2006/relationships/slideLayout" Target="../slideLayouts/slideLayout150.xml"/><Relationship Id="rId22" Type="http://schemas.openxmlformats.org/officeDocument/2006/relationships/slideLayout" Target="../slideLayouts/slideLayout158.xml"/><Relationship Id="rId27" Type="http://schemas.openxmlformats.org/officeDocument/2006/relationships/slideLayout" Target="../slideLayouts/slideLayout163.xml"/><Relationship Id="rId30" Type="http://schemas.openxmlformats.org/officeDocument/2006/relationships/slideLayout" Target="../slideLayouts/slideLayout166.xml"/><Relationship Id="rId8" Type="http://schemas.openxmlformats.org/officeDocument/2006/relationships/slideLayout" Target="../slideLayouts/slideLayout14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77.xml"/><Relationship Id="rId13" Type="http://schemas.openxmlformats.org/officeDocument/2006/relationships/slideLayout" Target="../slideLayouts/slideLayout182.xml"/><Relationship Id="rId3" Type="http://schemas.openxmlformats.org/officeDocument/2006/relationships/slideLayout" Target="../slideLayouts/slideLayout172.xml"/><Relationship Id="rId7" Type="http://schemas.openxmlformats.org/officeDocument/2006/relationships/slideLayout" Target="../slideLayouts/slideLayout176.xml"/><Relationship Id="rId12" Type="http://schemas.openxmlformats.org/officeDocument/2006/relationships/slideLayout" Target="../slideLayouts/slideLayout181.xml"/><Relationship Id="rId17" Type="http://schemas.openxmlformats.org/officeDocument/2006/relationships/theme" Target="../theme/theme5.xml"/><Relationship Id="rId2" Type="http://schemas.openxmlformats.org/officeDocument/2006/relationships/slideLayout" Target="../slideLayouts/slideLayout171.xml"/><Relationship Id="rId16" Type="http://schemas.openxmlformats.org/officeDocument/2006/relationships/slideLayout" Target="../slideLayouts/slideLayout185.xml"/><Relationship Id="rId1" Type="http://schemas.openxmlformats.org/officeDocument/2006/relationships/slideLayout" Target="../slideLayouts/slideLayout170.xml"/><Relationship Id="rId6" Type="http://schemas.openxmlformats.org/officeDocument/2006/relationships/slideLayout" Target="../slideLayouts/slideLayout175.xml"/><Relationship Id="rId11" Type="http://schemas.openxmlformats.org/officeDocument/2006/relationships/slideLayout" Target="../slideLayouts/slideLayout180.xml"/><Relationship Id="rId5" Type="http://schemas.openxmlformats.org/officeDocument/2006/relationships/slideLayout" Target="../slideLayouts/slideLayout174.xml"/><Relationship Id="rId15" Type="http://schemas.openxmlformats.org/officeDocument/2006/relationships/slideLayout" Target="../slideLayouts/slideLayout184.xml"/><Relationship Id="rId10" Type="http://schemas.openxmlformats.org/officeDocument/2006/relationships/slideLayout" Target="../slideLayouts/slideLayout179.xml"/><Relationship Id="rId4" Type="http://schemas.openxmlformats.org/officeDocument/2006/relationships/slideLayout" Target="../slideLayouts/slideLayout173.xml"/><Relationship Id="rId9" Type="http://schemas.openxmlformats.org/officeDocument/2006/relationships/slideLayout" Target="../slideLayouts/slideLayout178.xml"/><Relationship Id="rId14" Type="http://schemas.openxmlformats.org/officeDocument/2006/relationships/slideLayout" Target="../slideLayouts/slideLayout18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93.xml"/><Relationship Id="rId13" Type="http://schemas.openxmlformats.org/officeDocument/2006/relationships/theme" Target="../theme/theme6.xml"/><Relationship Id="rId3" Type="http://schemas.openxmlformats.org/officeDocument/2006/relationships/slideLayout" Target="../slideLayouts/slideLayout188.xml"/><Relationship Id="rId7" Type="http://schemas.openxmlformats.org/officeDocument/2006/relationships/slideLayout" Target="../slideLayouts/slideLayout192.xml"/><Relationship Id="rId12" Type="http://schemas.openxmlformats.org/officeDocument/2006/relationships/slideLayout" Target="../slideLayouts/slideLayout197.xml"/><Relationship Id="rId2" Type="http://schemas.openxmlformats.org/officeDocument/2006/relationships/slideLayout" Target="../slideLayouts/slideLayout187.xml"/><Relationship Id="rId1" Type="http://schemas.openxmlformats.org/officeDocument/2006/relationships/slideLayout" Target="../slideLayouts/slideLayout186.xml"/><Relationship Id="rId6" Type="http://schemas.openxmlformats.org/officeDocument/2006/relationships/slideLayout" Target="../slideLayouts/slideLayout191.xml"/><Relationship Id="rId11" Type="http://schemas.openxmlformats.org/officeDocument/2006/relationships/slideLayout" Target="../slideLayouts/slideLayout196.xml"/><Relationship Id="rId5" Type="http://schemas.openxmlformats.org/officeDocument/2006/relationships/slideLayout" Target="../slideLayouts/slideLayout190.xml"/><Relationship Id="rId10" Type="http://schemas.openxmlformats.org/officeDocument/2006/relationships/slideLayout" Target="../slideLayouts/slideLayout195.xml"/><Relationship Id="rId4" Type="http://schemas.openxmlformats.org/officeDocument/2006/relationships/slideLayout" Target="../slideLayouts/slideLayout189.xml"/><Relationship Id="rId9" Type="http://schemas.openxmlformats.org/officeDocument/2006/relationships/slideLayout" Target="../slideLayouts/slideLayout194.xml"/></Relationships>
</file>

<file path=ppt/slideMasters/_rels/slideMaster7.xml.rels><?xml version="1.0" encoding="UTF-8" standalone="yes"?>
<Relationships xmlns="http://schemas.openxmlformats.org/package/2006/relationships"><Relationship Id="rId13" Type="http://schemas.openxmlformats.org/officeDocument/2006/relationships/slideLayout" Target="../slideLayouts/slideLayout210.xml"/><Relationship Id="rId18" Type="http://schemas.openxmlformats.org/officeDocument/2006/relationships/slideLayout" Target="../slideLayouts/slideLayout215.xml"/><Relationship Id="rId26" Type="http://schemas.openxmlformats.org/officeDocument/2006/relationships/slideLayout" Target="../slideLayouts/slideLayout223.xml"/><Relationship Id="rId3" Type="http://schemas.openxmlformats.org/officeDocument/2006/relationships/slideLayout" Target="../slideLayouts/slideLayout200.xml"/><Relationship Id="rId21" Type="http://schemas.openxmlformats.org/officeDocument/2006/relationships/slideLayout" Target="../slideLayouts/slideLayout218.xml"/><Relationship Id="rId34" Type="http://schemas.openxmlformats.org/officeDocument/2006/relationships/image" Target="../media/image1.emf"/><Relationship Id="rId7" Type="http://schemas.openxmlformats.org/officeDocument/2006/relationships/slideLayout" Target="../slideLayouts/slideLayout204.xml"/><Relationship Id="rId12" Type="http://schemas.openxmlformats.org/officeDocument/2006/relationships/slideLayout" Target="../slideLayouts/slideLayout209.xml"/><Relationship Id="rId17" Type="http://schemas.openxmlformats.org/officeDocument/2006/relationships/slideLayout" Target="../slideLayouts/slideLayout214.xml"/><Relationship Id="rId25" Type="http://schemas.openxmlformats.org/officeDocument/2006/relationships/slideLayout" Target="../slideLayouts/slideLayout222.xml"/><Relationship Id="rId33" Type="http://schemas.openxmlformats.org/officeDocument/2006/relationships/image" Target="../media/image41.emf"/><Relationship Id="rId2" Type="http://schemas.openxmlformats.org/officeDocument/2006/relationships/slideLayout" Target="../slideLayouts/slideLayout199.xml"/><Relationship Id="rId16" Type="http://schemas.openxmlformats.org/officeDocument/2006/relationships/slideLayout" Target="../slideLayouts/slideLayout213.xml"/><Relationship Id="rId20" Type="http://schemas.openxmlformats.org/officeDocument/2006/relationships/slideLayout" Target="../slideLayouts/slideLayout217.xml"/><Relationship Id="rId29" Type="http://schemas.openxmlformats.org/officeDocument/2006/relationships/slideLayout" Target="../slideLayouts/slideLayout226.xml"/><Relationship Id="rId1" Type="http://schemas.openxmlformats.org/officeDocument/2006/relationships/slideLayout" Target="../slideLayouts/slideLayout198.xml"/><Relationship Id="rId6" Type="http://schemas.openxmlformats.org/officeDocument/2006/relationships/slideLayout" Target="../slideLayouts/slideLayout203.xml"/><Relationship Id="rId11" Type="http://schemas.openxmlformats.org/officeDocument/2006/relationships/slideLayout" Target="../slideLayouts/slideLayout208.xml"/><Relationship Id="rId24" Type="http://schemas.openxmlformats.org/officeDocument/2006/relationships/slideLayout" Target="../slideLayouts/slideLayout221.xml"/><Relationship Id="rId32" Type="http://schemas.openxmlformats.org/officeDocument/2006/relationships/theme" Target="../theme/theme7.xml"/><Relationship Id="rId5" Type="http://schemas.openxmlformats.org/officeDocument/2006/relationships/slideLayout" Target="../slideLayouts/slideLayout202.xml"/><Relationship Id="rId15" Type="http://schemas.openxmlformats.org/officeDocument/2006/relationships/slideLayout" Target="../slideLayouts/slideLayout212.xml"/><Relationship Id="rId23" Type="http://schemas.openxmlformats.org/officeDocument/2006/relationships/slideLayout" Target="../slideLayouts/slideLayout220.xml"/><Relationship Id="rId28" Type="http://schemas.openxmlformats.org/officeDocument/2006/relationships/slideLayout" Target="../slideLayouts/slideLayout225.xml"/><Relationship Id="rId10" Type="http://schemas.openxmlformats.org/officeDocument/2006/relationships/slideLayout" Target="../slideLayouts/slideLayout207.xml"/><Relationship Id="rId19" Type="http://schemas.openxmlformats.org/officeDocument/2006/relationships/slideLayout" Target="../slideLayouts/slideLayout216.xml"/><Relationship Id="rId31" Type="http://schemas.openxmlformats.org/officeDocument/2006/relationships/slideLayout" Target="../slideLayouts/slideLayout228.xml"/><Relationship Id="rId4" Type="http://schemas.openxmlformats.org/officeDocument/2006/relationships/slideLayout" Target="../slideLayouts/slideLayout201.xml"/><Relationship Id="rId9" Type="http://schemas.openxmlformats.org/officeDocument/2006/relationships/slideLayout" Target="../slideLayouts/slideLayout206.xml"/><Relationship Id="rId14" Type="http://schemas.openxmlformats.org/officeDocument/2006/relationships/slideLayout" Target="../slideLayouts/slideLayout211.xml"/><Relationship Id="rId22" Type="http://schemas.openxmlformats.org/officeDocument/2006/relationships/slideLayout" Target="../slideLayouts/slideLayout219.xml"/><Relationship Id="rId27" Type="http://schemas.openxmlformats.org/officeDocument/2006/relationships/slideLayout" Target="../slideLayouts/slideLayout224.xml"/><Relationship Id="rId30" Type="http://schemas.openxmlformats.org/officeDocument/2006/relationships/slideLayout" Target="../slideLayouts/slideLayout227.xml"/><Relationship Id="rId8" Type="http://schemas.openxmlformats.org/officeDocument/2006/relationships/slideLayout" Target="../slideLayouts/slideLayout205.xml"/></Relationships>
</file>

<file path=ppt/slideMasters/_rels/slideMaster8.xml.rels><?xml version="1.0" encoding="UTF-8" standalone="yes"?>
<Relationships xmlns="http://schemas.openxmlformats.org/package/2006/relationships"><Relationship Id="rId13" Type="http://schemas.openxmlformats.org/officeDocument/2006/relationships/slideLayout" Target="../slideLayouts/slideLayout241.xml"/><Relationship Id="rId18" Type="http://schemas.openxmlformats.org/officeDocument/2006/relationships/slideLayout" Target="../slideLayouts/slideLayout246.xml"/><Relationship Id="rId26" Type="http://schemas.openxmlformats.org/officeDocument/2006/relationships/slideLayout" Target="../slideLayouts/slideLayout254.xml"/><Relationship Id="rId3" Type="http://schemas.openxmlformats.org/officeDocument/2006/relationships/slideLayout" Target="../slideLayouts/slideLayout231.xml"/><Relationship Id="rId21" Type="http://schemas.openxmlformats.org/officeDocument/2006/relationships/slideLayout" Target="../slideLayouts/slideLayout249.xml"/><Relationship Id="rId34" Type="http://schemas.openxmlformats.org/officeDocument/2006/relationships/theme" Target="../theme/theme8.xml"/><Relationship Id="rId7" Type="http://schemas.openxmlformats.org/officeDocument/2006/relationships/slideLayout" Target="../slideLayouts/slideLayout235.xml"/><Relationship Id="rId12" Type="http://schemas.openxmlformats.org/officeDocument/2006/relationships/slideLayout" Target="../slideLayouts/slideLayout240.xml"/><Relationship Id="rId17" Type="http://schemas.openxmlformats.org/officeDocument/2006/relationships/slideLayout" Target="../slideLayouts/slideLayout245.xml"/><Relationship Id="rId25" Type="http://schemas.openxmlformats.org/officeDocument/2006/relationships/slideLayout" Target="../slideLayouts/slideLayout253.xml"/><Relationship Id="rId33" Type="http://schemas.openxmlformats.org/officeDocument/2006/relationships/slideLayout" Target="../slideLayouts/slideLayout261.xml"/><Relationship Id="rId2" Type="http://schemas.openxmlformats.org/officeDocument/2006/relationships/slideLayout" Target="../slideLayouts/slideLayout230.xml"/><Relationship Id="rId16" Type="http://schemas.openxmlformats.org/officeDocument/2006/relationships/slideLayout" Target="../slideLayouts/slideLayout244.xml"/><Relationship Id="rId20" Type="http://schemas.openxmlformats.org/officeDocument/2006/relationships/slideLayout" Target="../slideLayouts/slideLayout248.xml"/><Relationship Id="rId29" Type="http://schemas.openxmlformats.org/officeDocument/2006/relationships/slideLayout" Target="../slideLayouts/slideLayout257.xml"/><Relationship Id="rId1" Type="http://schemas.openxmlformats.org/officeDocument/2006/relationships/slideLayout" Target="../slideLayouts/slideLayout229.xml"/><Relationship Id="rId6" Type="http://schemas.openxmlformats.org/officeDocument/2006/relationships/slideLayout" Target="../slideLayouts/slideLayout234.xml"/><Relationship Id="rId11" Type="http://schemas.openxmlformats.org/officeDocument/2006/relationships/slideLayout" Target="../slideLayouts/slideLayout239.xml"/><Relationship Id="rId24" Type="http://schemas.openxmlformats.org/officeDocument/2006/relationships/slideLayout" Target="../slideLayouts/slideLayout252.xml"/><Relationship Id="rId32" Type="http://schemas.openxmlformats.org/officeDocument/2006/relationships/slideLayout" Target="../slideLayouts/slideLayout260.xml"/><Relationship Id="rId5" Type="http://schemas.openxmlformats.org/officeDocument/2006/relationships/slideLayout" Target="../slideLayouts/slideLayout233.xml"/><Relationship Id="rId15" Type="http://schemas.openxmlformats.org/officeDocument/2006/relationships/slideLayout" Target="../slideLayouts/slideLayout243.xml"/><Relationship Id="rId23" Type="http://schemas.openxmlformats.org/officeDocument/2006/relationships/slideLayout" Target="../slideLayouts/slideLayout251.xml"/><Relationship Id="rId28" Type="http://schemas.openxmlformats.org/officeDocument/2006/relationships/slideLayout" Target="../slideLayouts/slideLayout256.xml"/><Relationship Id="rId10" Type="http://schemas.openxmlformats.org/officeDocument/2006/relationships/slideLayout" Target="../slideLayouts/slideLayout238.xml"/><Relationship Id="rId19" Type="http://schemas.openxmlformats.org/officeDocument/2006/relationships/slideLayout" Target="../slideLayouts/slideLayout247.xml"/><Relationship Id="rId31" Type="http://schemas.openxmlformats.org/officeDocument/2006/relationships/slideLayout" Target="../slideLayouts/slideLayout259.xml"/><Relationship Id="rId4" Type="http://schemas.openxmlformats.org/officeDocument/2006/relationships/slideLayout" Target="../slideLayouts/slideLayout232.xml"/><Relationship Id="rId9" Type="http://schemas.openxmlformats.org/officeDocument/2006/relationships/slideLayout" Target="../slideLayouts/slideLayout237.xml"/><Relationship Id="rId14" Type="http://schemas.openxmlformats.org/officeDocument/2006/relationships/slideLayout" Target="../slideLayouts/slideLayout242.xml"/><Relationship Id="rId22" Type="http://schemas.openxmlformats.org/officeDocument/2006/relationships/slideLayout" Target="../slideLayouts/slideLayout250.xml"/><Relationship Id="rId27" Type="http://schemas.openxmlformats.org/officeDocument/2006/relationships/slideLayout" Target="../slideLayouts/slideLayout255.xml"/><Relationship Id="rId30" Type="http://schemas.openxmlformats.org/officeDocument/2006/relationships/slideLayout" Target="../slideLayouts/slideLayout258.xml"/><Relationship Id="rId35" Type="http://schemas.openxmlformats.org/officeDocument/2006/relationships/image" Target="../media/image1.emf"/><Relationship Id="rId8" Type="http://schemas.openxmlformats.org/officeDocument/2006/relationships/slideLayout" Target="../slideLayouts/slideLayout23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de-DE"/>
              <a:t>Mastertitelformat bearbeiten</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59"/>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5272" r:id="rId1"/>
    <p:sldLayoutId id="2147485285" r:id="rId2"/>
    <p:sldLayoutId id="2147485273" r:id="rId3"/>
    <p:sldLayoutId id="2147485274" r:id="rId4"/>
    <p:sldLayoutId id="2147485275" r:id="rId5"/>
    <p:sldLayoutId id="2147485286" r:id="rId6"/>
    <p:sldLayoutId id="2147484710" r:id="rId7"/>
    <p:sldLayoutId id="2147484240" r:id="rId8"/>
    <p:sldLayoutId id="2147484910" r:id="rId9"/>
    <p:sldLayoutId id="2147484911" r:id="rId10"/>
    <p:sldLayoutId id="2147485050" r:id="rId11"/>
    <p:sldLayoutId id="2147485165" r:id="rId12"/>
    <p:sldLayoutId id="2147484941" r:id="rId13"/>
    <p:sldLayoutId id="2147484942" r:id="rId14"/>
    <p:sldLayoutId id="2147485162" r:id="rId15"/>
    <p:sldLayoutId id="2147484639" r:id="rId16"/>
    <p:sldLayoutId id="2147484943" r:id="rId17"/>
    <p:sldLayoutId id="2147484603" r:id="rId18"/>
    <p:sldLayoutId id="2147484833" r:id="rId19"/>
    <p:sldLayoutId id="2147484934" r:id="rId20"/>
    <p:sldLayoutId id="2147484834" r:id="rId21"/>
    <p:sldLayoutId id="2147484935" r:id="rId22"/>
    <p:sldLayoutId id="2147484835" r:id="rId23"/>
    <p:sldLayoutId id="2147484922" r:id="rId24"/>
    <p:sldLayoutId id="2147484923" r:id="rId25"/>
    <p:sldLayoutId id="2147484924" r:id="rId26"/>
    <p:sldLayoutId id="2147484839" r:id="rId27"/>
    <p:sldLayoutId id="2147484840" r:id="rId28"/>
    <p:sldLayoutId id="2147484841" r:id="rId29"/>
    <p:sldLayoutId id="2147484842" r:id="rId30"/>
    <p:sldLayoutId id="2147484843" r:id="rId31"/>
    <p:sldLayoutId id="2147484938" r:id="rId32"/>
    <p:sldLayoutId id="2147484939" r:id="rId33"/>
    <p:sldLayoutId id="2147484940" r:id="rId34"/>
    <p:sldLayoutId id="2147485161" r:id="rId35"/>
    <p:sldLayoutId id="2147485152" r:id="rId36"/>
    <p:sldLayoutId id="2147485153" r:id="rId37"/>
    <p:sldLayoutId id="2147485154" r:id="rId38"/>
    <p:sldLayoutId id="2147484944" r:id="rId39"/>
    <p:sldLayoutId id="2147484945" r:id="rId40"/>
    <p:sldLayoutId id="2147485137" r:id="rId41"/>
    <p:sldLayoutId id="2147485138" r:id="rId42"/>
    <p:sldLayoutId id="2147485139" r:id="rId43"/>
    <p:sldLayoutId id="2147485140" r:id="rId44"/>
    <p:sldLayoutId id="2147485141" r:id="rId45"/>
    <p:sldLayoutId id="2147485142" r:id="rId46"/>
    <p:sldLayoutId id="2147485283" r:id="rId47"/>
    <p:sldLayoutId id="2147484640" r:id="rId48"/>
    <p:sldLayoutId id="2147485284" r:id="rId49"/>
    <p:sldLayoutId id="2147484583" r:id="rId50"/>
    <p:sldLayoutId id="2147484671" r:id="rId51"/>
    <p:sldLayoutId id="2147484673" r:id="rId52"/>
    <p:sldLayoutId id="2147484299" r:id="rId53"/>
    <p:sldLayoutId id="2147484263" r:id="rId54"/>
    <p:sldLayoutId id="2147485411" r:id="rId55"/>
    <p:sldLayoutId id="2147485446" r:id="rId56"/>
    <p:sldLayoutId id="2147485447" r:id="rId57"/>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56"/>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729882572"/>
      </p:ext>
    </p:extLst>
  </p:cSld>
  <p:clrMap bg1="dk1" tx1="lt1" bg2="dk2" tx2="lt2" accent1="accent1" accent2="accent2" accent3="accent3" accent4="accent4" accent5="accent5" accent6="accent6" hlink="hlink" folHlink="folHlink"/>
  <p:sldLayoutIdLst>
    <p:sldLayoutId id="2147485276" r:id="rId1"/>
    <p:sldLayoutId id="2147485287" r:id="rId2"/>
    <p:sldLayoutId id="2147485277" r:id="rId3"/>
    <p:sldLayoutId id="2147485278" r:id="rId4"/>
    <p:sldLayoutId id="2147485279" r:id="rId5"/>
    <p:sldLayoutId id="2147485288" r:id="rId6"/>
    <p:sldLayoutId id="2147485224" r:id="rId7"/>
    <p:sldLayoutId id="2147485225" r:id="rId8"/>
    <p:sldLayoutId id="2147485226" r:id="rId9"/>
    <p:sldLayoutId id="2147485227" r:id="rId10"/>
    <p:sldLayoutId id="2147485228" r:id="rId11"/>
    <p:sldLayoutId id="2147485229" r:id="rId12"/>
    <p:sldLayoutId id="2147485230" r:id="rId13"/>
    <p:sldLayoutId id="2147485231" r:id="rId14"/>
    <p:sldLayoutId id="2147485232" r:id="rId15"/>
    <p:sldLayoutId id="2147485233" r:id="rId16"/>
    <p:sldLayoutId id="2147485234" r:id="rId17"/>
    <p:sldLayoutId id="2147485235" r:id="rId18"/>
    <p:sldLayoutId id="2147485236" r:id="rId19"/>
    <p:sldLayoutId id="2147485237" r:id="rId20"/>
    <p:sldLayoutId id="2147485238" r:id="rId21"/>
    <p:sldLayoutId id="2147485239" r:id="rId22"/>
    <p:sldLayoutId id="2147485240" r:id="rId23"/>
    <p:sldLayoutId id="2147485241" r:id="rId24"/>
    <p:sldLayoutId id="2147485242" r:id="rId25"/>
    <p:sldLayoutId id="2147485243" r:id="rId26"/>
    <p:sldLayoutId id="2147485244" r:id="rId27"/>
    <p:sldLayoutId id="2147485245" r:id="rId28"/>
    <p:sldLayoutId id="2147485246" r:id="rId29"/>
    <p:sldLayoutId id="2147485247" r:id="rId30"/>
    <p:sldLayoutId id="2147485248" r:id="rId31"/>
    <p:sldLayoutId id="2147485249" r:id="rId32"/>
    <p:sldLayoutId id="2147485250" r:id="rId33"/>
    <p:sldLayoutId id="2147485251" r:id="rId34"/>
    <p:sldLayoutId id="2147485252" r:id="rId35"/>
    <p:sldLayoutId id="2147485253" r:id="rId36"/>
    <p:sldLayoutId id="2147485254" r:id="rId37"/>
    <p:sldLayoutId id="2147485255" r:id="rId38"/>
    <p:sldLayoutId id="2147485256" r:id="rId39"/>
    <p:sldLayoutId id="2147485257" r:id="rId40"/>
    <p:sldLayoutId id="2147485258" r:id="rId41"/>
    <p:sldLayoutId id="2147485259" r:id="rId42"/>
    <p:sldLayoutId id="2147485260" r:id="rId43"/>
    <p:sldLayoutId id="2147485261" r:id="rId44"/>
    <p:sldLayoutId id="2147485262" r:id="rId45"/>
    <p:sldLayoutId id="2147485263" r:id="rId46"/>
    <p:sldLayoutId id="2147485282" r:id="rId47"/>
    <p:sldLayoutId id="2147485265" r:id="rId48"/>
    <p:sldLayoutId id="2147485281" r:id="rId49"/>
    <p:sldLayoutId id="2147485267" r:id="rId50"/>
    <p:sldLayoutId id="2147485268" r:id="rId51"/>
    <p:sldLayoutId id="2147485269" r:id="rId52"/>
    <p:sldLayoutId id="2147485270" r:id="rId53"/>
    <p:sldLayoutId id="2147485271" r:id="rId5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5995" y="556382"/>
            <a:ext cx="11306469" cy="813819"/>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55995" y="1817560"/>
            <a:ext cx="11306469" cy="2323623"/>
          </a:xfrm>
          <a:prstGeom prst="rect">
            <a:avLst/>
          </a:prstGeom>
        </p:spPr>
        <p:txBody>
          <a:bodyPr vert="horz" wrap="square" lIns="0" tIns="91440" rIns="146304" bIns="91440" rtlCol="0">
            <a:spAutoFit/>
          </a:bodyPr>
          <a:lstStyle/>
          <a:p>
            <a:pPr lvl="0"/>
            <a:r>
              <a:rPr lang="en-US"/>
              <a:t>H2 Segoe UI </a:t>
            </a:r>
            <a:r>
              <a:rPr lang="en-US" err="1"/>
              <a:t>Semibold</a:t>
            </a:r>
            <a:r>
              <a:rPr lang="en-US"/>
              <a:t> 20/24</a:t>
            </a:r>
          </a:p>
          <a:p>
            <a:pPr lvl="1"/>
            <a:r>
              <a:rPr lang="en-US"/>
              <a:t>B1 Segoe UI Regular 20/24 </a:t>
            </a:r>
          </a:p>
          <a:p>
            <a:pPr lvl="1"/>
            <a:endParaRPr lang="en-US"/>
          </a:p>
          <a:p>
            <a:pPr lvl="2"/>
            <a:r>
              <a:rPr lang="en-US"/>
              <a:t>H3 Segoe UI </a:t>
            </a:r>
            <a:r>
              <a:rPr lang="en-US" err="1"/>
              <a:t>Semibold</a:t>
            </a:r>
            <a:r>
              <a:rPr lang="en-US"/>
              <a:t> 14/18</a:t>
            </a:r>
          </a:p>
          <a:p>
            <a:pPr lvl="3"/>
            <a:r>
              <a:rPr lang="en-US"/>
              <a:t>B2 Segoe UI Regular 14/18</a:t>
            </a:r>
          </a:p>
          <a:p>
            <a:pPr lvl="3"/>
            <a:endParaRPr lang="en-US"/>
          </a:p>
          <a:p>
            <a:pPr lvl="4"/>
            <a:r>
              <a:rPr lang="en-US"/>
              <a:t>H4 Segoe UI Bold 10/12</a:t>
            </a:r>
          </a:p>
          <a:p>
            <a:pPr lvl="6"/>
            <a:r>
              <a:rPr lang="en-US"/>
              <a:t>B3 Segoe UI Regular 10/12</a:t>
            </a:r>
          </a:p>
        </p:txBody>
      </p:sp>
      <p:sp>
        <p:nvSpPr>
          <p:cNvPr id="15" name="Footer Placeholder 14">
            <a:extLst>
              <a:ext uri="{FF2B5EF4-FFF2-40B4-BE49-F238E27FC236}">
                <a16:creationId xmlns:a16="http://schemas.microsoft.com/office/drawing/2014/main" id="{699A560D-F2FE-428C-A24D-30E7600CC7C8}"/>
              </a:ext>
            </a:extLst>
          </p:cNvPr>
          <p:cNvSpPr>
            <a:spLocks noGrp="1"/>
          </p:cNvSpPr>
          <p:nvPr>
            <p:ph type="ftr" sz="quarter" idx="3"/>
          </p:nvPr>
        </p:nvSpPr>
        <p:spPr>
          <a:xfrm>
            <a:off x="361838" y="6450195"/>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Azure </a:t>
            </a:r>
          </a:p>
        </p:txBody>
      </p:sp>
      <p:pic>
        <p:nvPicPr>
          <p:cNvPr id="7" name="Picture 6"/>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rot="5400000">
            <a:off x="9429226" y="2842060"/>
            <a:ext cx="6849372" cy="1164777"/>
          </a:xfrm>
          <a:prstGeom prst="rect">
            <a:avLst/>
          </a:prstGeom>
        </p:spPr>
      </p:pic>
    </p:spTree>
    <p:extLst>
      <p:ext uri="{BB962C8B-B14F-4D97-AF65-F5344CB8AC3E}">
        <p14:creationId xmlns:p14="http://schemas.microsoft.com/office/powerpoint/2010/main" val="863263821"/>
      </p:ext>
    </p:extLst>
  </p:cSld>
  <p:clrMap bg1="lt1" tx1="dk1" bg2="lt2" tx2="dk2" accent1="accent1" accent2="accent2" accent3="accent3" accent4="accent4" accent5="accent5" accent6="accent6" hlink="hlink" folHlink="folHlink"/>
  <p:sldLayoutIdLst>
    <p:sldLayoutId id="2147485290" r:id="rId1"/>
    <p:sldLayoutId id="2147485291" r:id="rId2"/>
    <p:sldLayoutId id="2147485292" r:id="rId3"/>
    <p:sldLayoutId id="2147485293" r:id="rId4"/>
    <p:sldLayoutId id="2147485294" r:id="rId5"/>
    <p:sldLayoutId id="2147485295" r:id="rId6"/>
    <p:sldLayoutId id="2147485296" r:id="rId7"/>
    <p:sldLayoutId id="2147485297" r:id="rId8"/>
    <p:sldLayoutId id="2147485298" r:id="rId9"/>
    <p:sldLayoutId id="2147485299" r:id="rId10"/>
    <p:sldLayoutId id="2147485300" r:id="rId11"/>
    <p:sldLayoutId id="2147485301" r:id="rId12"/>
    <p:sldLayoutId id="2147485302" r:id="rId13"/>
    <p:sldLayoutId id="2147485303" r:id="rId14"/>
    <p:sldLayoutId id="2147485304" r:id="rId15"/>
    <p:sldLayoutId id="2147485305" r:id="rId16"/>
    <p:sldLayoutId id="2147485306" r:id="rId17"/>
    <p:sldLayoutId id="2147485307" r:id="rId18"/>
    <p:sldLayoutId id="2147485308" r:id="rId19"/>
    <p:sldLayoutId id="2147485309" r:id="rId20"/>
    <p:sldLayoutId id="2147485310" r:id="rId21"/>
    <p:sldLayoutId id="2147485311" r:id="rId22"/>
    <p:sldLayoutId id="2147485312" r:id="rId23"/>
    <p:sldLayoutId id="2147485313" r:id="rId24"/>
    <p:sldLayoutId id="2147485314" r:id="rId25"/>
  </p:sldLayoutIdLst>
  <p:transition>
    <p:fade/>
  </p:transition>
  <p:hf sldNum="0" hdr="0" dt="0"/>
  <p:txStyles>
    <p:titleStyle>
      <a:lvl1pPr algn="l" defTabSz="914378"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itchFamily="34" charset="0"/>
        </a:defRPr>
      </a:lvl1pPr>
    </p:titleStyle>
    <p:bodyStyle>
      <a:lvl1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chemeClr val="tx1"/>
          </a:solidFill>
          <a:latin typeface="+mj-lt"/>
          <a:ea typeface="+mn-ea"/>
          <a:cs typeface="+mn-cs"/>
        </a:defRPr>
      </a:lvl1pPr>
      <a:lvl2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1961" kern="1200" spc="0" baseline="0">
          <a:solidFill>
            <a:schemeClr val="tx1"/>
          </a:solidFill>
          <a:latin typeface="+mn-lt"/>
          <a:ea typeface="+mn-ea"/>
          <a:cs typeface="+mn-cs"/>
        </a:defRPr>
      </a:lvl2pPr>
      <a:lvl3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1765" kern="1200" spc="0" baseline="0">
          <a:solidFill>
            <a:schemeClr val="tx2"/>
          </a:solidFill>
          <a:latin typeface="+mj-lt"/>
          <a:ea typeface="+mn-ea"/>
          <a:cs typeface="+mn-cs"/>
        </a:defRPr>
      </a:lvl3pPr>
      <a:lvl4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1765" kern="1200" spc="0" baseline="0">
          <a:solidFill>
            <a:schemeClr val="tx1"/>
          </a:solidFill>
          <a:latin typeface="+mn-lt"/>
          <a:ea typeface="+mn-ea"/>
          <a:cs typeface="+mn-cs"/>
        </a:defRPr>
      </a:lvl4pPr>
      <a:lvl5pPr marL="0" marR="0" indent="0" algn="l" defTabSz="914378" rtl="0" eaLnBrk="1" fontAlgn="auto" latinLnBrk="0" hangingPunct="1">
        <a:lnSpc>
          <a:spcPct val="100000"/>
        </a:lnSpc>
        <a:spcBef>
          <a:spcPts val="0"/>
        </a:spcBef>
        <a:spcAft>
          <a:spcPts val="0"/>
        </a:spcAft>
        <a:buClrTx/>
        <a:buSzPct val="90000"/>
        <a:buFont typeface="Wingdings" panose="05000000000000000000" pitchFamily="2" charset="2"/>
        <a:buNone/>
        <a:tabLst/>
        <a:defRPr sz="1176" b="1" kern="1200" spc="0" baseline="0">
          <a:solidFill>
            <a:schemeClr val="tx1"/>
          </a:solidFill>
          <a:latin typeface="+mn-lt"/>
          <a:ea typeface="+mn-ea"/>
          <a:cs typeface="+mn-cs"/>
        </a:defRPr>
      </a:lvl5pPr>
      <a:lvl6pPr marL="2285944" indent="0" algn="l" defTabSz="914378"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78" rtl="0" eaLnBrk="1" latinLnBrk="0" hangingPunct="1">
        <a:lnSpc>
          <a:spcPct val="100000"/>
        </a:lnSpc>
        <a:spcBef>
          <a:spcPts val="0"/>
        </a:spcBef>
        <a:spcAft>
          <a:spcPts val="0"/>
        </a:spcAft>
        <a:buFont typeface="Arial" pitchFamily="34" charset="0"/>
        <a:buNone/>
        <a:defRPr sz="1176" kern="1200">
          <a:solidFill>
            <a:schemeClr val="tx1"/>
          </a:solidFill>
          <a:latin typeface="+mn-lt"/>
          <a:ea typeface="+mn-ea"/>
          <a:cs typeface="+mn-cs"/>
        </a:defRPr>
      </a:lvl7pPr>
      <a:lvl8pPr marL="3428918" indent="-228595" algn="l" defTabSz="914378"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108" indent="-228595" algn="l" defTabSz="914378"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78" rtl="0" eaLnBrk="1" latinLnBrk="0" hangingPunct="1">
        <a:defRPr sz="1765" kern="1200">
          <a:solidFill>
            <a:schemeClr val="tx1"/>
          </a:solidFill>
          <a:latin typeface="+mn-lt"/>
          <a:ea typeface="+mn-ea"/>
          <a:cs typeface="+mn-cs"/>
        </a:defRPr>
      </a:lvl1pPr>
      <a:lvl2pPr marL="457189" algn="l" defTabSz="914378" rtl="0" eaLnBrk="1" latinLnBrk="0" hangingPunct="1">
        <a:defRPr sz="1765" kern="1200">
          <a:solidFill>
            <a:schemeClr val="tx1"/>
          </a:solidFill>
          <a:latin typeface="+mn-lt"/>
          <a:ea typeface="+mn-ea"/>
          <a:cs typeface="+mn-cs"/>
        </a:defRPr>
      </a:lvl2pPr>
      <a:lvl3pPr marL="914378" algn="l" defTabSz="914378" rtl="0" eaLnBrk="1" latinLnBrk="0" hangingPunct="1">
        <a:defRPr sz="1765" kern="1200">
          <a:solidFill>
            <a:schemeClr val="tx1"/>
          </a:solidFill>
          <a:latin typeface="+mn-lt"/>
          <a:ea typeface="+mn-ea"/>
          <a:cs typeface="+mn-cs"/>
        </a:defRPr>
      </a:lvl3pPr>
      <a:lvl4pPr marL="1371567" algn="l" defTabSz="914378" rtl="0" eaLnBrk="1" latinLnBrk="0" hangingPunct="1">
        <a:defRPr sz="1765" kern="1200">
          <a:solidFill>
            <a:schemeClr val="tx1"/>
          </a:solidFill>
          <a:latin typeface="+mn-lt"/>
          <a:ea typeface="+mn-ea"/>
          <a:cs typeface="+mn-cs"/>
        </a:defRPr>
      </a:lvl4pPr>
      <a:lvl5pPr marL="1828756" algn="l" defTabSz="914378" rtl="0" eaLnBrk="1" latinLnBrk="0" hangingPunct="1">
        <a:defRPr sz="1765" kern="1200">
          <a:solidFill>
            <a:schemeClr val="tx1"/>
          </a:solidFill>
          <a:latin typeface="+mn-lt"/>
          <a:ea typeface="+mn-ea"/>
          <a:cs typeface="+mn-cs"/>
        </a:defRPr>
      </a:lvl5pPr>
      <a:lvl6pPr marL="2285946" algn="l" defTabSz="914378" rtl="0" eaLnBrk="1" latinLnBrk="0" hangingPunct="1">
        <a:defRPr sz="1765" kern="1200">
          <a:solidFill>
            <a:schemeClr val="tx1"/>
          </a:solidFill>
          <a:latin typeface="+mn-lt"/>
          <a:ea typeface="+mn-ea"/>
          <a:cs typeface="+mn-cs"/>
        </a:defRPr>
      </a:lvl6pPr>
      <a:lvl7pPr marL="2743134" algn="l" defTabSz="914378" rtl="0" eaLnBrk="1" latinLnBrk="0" hangingPunct="1">
        <a:defRPr sz="1765" kern="1200">
          <a:solidFill>
            <a:schemeClr val="tx1"/>
          </a:solidFill>
          <a:latin typeface="+mn-lt"/>
          <a:ea typeface="+mn-ea"/>
          <a:cs typeface="+mn-cs"/>
        </a:defRPr>
      </a:lvl7pPr>
      <a:lvl8pPr marL="3200323" algn="l" defTabSz="914378" rtl="0" eaLnBrk="1" latinLnBrk="0" hangingPunct="1">
        <a:defRPr sz="1765" kern="1200">
          <a:solidFill>
            <a:schemeClr val="tx1"/>
          </a:solidFill>
          <a:latin typeface="+mn-lt"/>
          <a:ea typeface="+mn-ea"/>
          <a:cs typeface="+mn-cs"/>
        </a:defRPr>
      </a:lvl8pPr>
      <a:lvl9pPr marL="3657513" algn="l" defTabSz="914378"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93">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0">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381738785"/>
      </p:ext>
    </p:extLst>
  </p:cSld>
  <p:clrMap bg1="dk1" tx1="lt1" bg2="dk2" tx2="lt2" accent1="accent1" accent2="accent2" accent3="accent3" accent4="accent4" accent5="accent5" accent6="accent6" hlink="hlink" folHlink="folHlink"/>
  <p:sldLayoutIdLst>
    <p:sldLayoutId id="2147485316" r:id="rId1"/>
    <p:sldLayoutId id="2147485317" r:id="rId2"/>
    <p:sldLayoutId id="2147485318" r:id="rId3"/>
    <p:sldLayoutId id="2147485319" r:id="rId4"/>
    <p:sldLayoutId id="2147485320" r:id="rId5"/>
    <p:sldLayoutId id="2147485321" r:id="rId6"/>
    <p:sldLayoutId id="2147485322" r:id="rId7"/>
    <p:sldLayoutId id="2147485323" r:id="rId8"/>
    <p:sldLayoutId id="2147485324" r:id="rId9"/>
    <p:sldLayoutId id="2147485325" r:id="rId10"/>
    <p:sldLayoutId id="2147485326" r:id="rId11"/>
    <p:sldLayoutId id="2147485327" r:id="rId12"/>
    <p:sldLayoutId id="2147485328" r:id="rId13"/>
    <p:sldLayoutId id="2147485329" r:id="rId14"/>
    <p:sldLayoutId id="2147485330" r:id="rId15"/>
    <p:sldLayoutId id="2147485331" r:id="rId16"/>
    <p:sldLayoutId id="2147485332" r:id="rId17"/>
    <p:sldLayoutId id="2147485333" r:id="rId18"/>
    <p:sldLayoutId id="2147485334" r:id="rId19"/>
    <p:sldLayoutId id="2147485335" r:id="rId20"/>
    <p:sldLayoutId id="2147485336" r:id="rId21"/>
    <p:sldLayoutId id="2147485337" r:id="rId22"/>
    <p:sldLayoutId id="2147485338" r:id="rId23"/>
    <p:sldLayoutId id="2147485339" r:id="rId24"/>
    <p:sldLayoutId id="2147485340" r:id="rId25"/>
    <p:sldLayoutId id="2147485341" r:id="rId26"/>
    <p:sldLayoutId id="2147485342" r:id="rId27"/>
    <p:sldLayoutId id="2147485343" r:id="rId28"/>
    <p:sldLayoutId id="2147485344" r:id="rId29"/>
    <p:sldLayoutId id="2147485345" r:id="rId30"/>
    <p:sldLayoutId id="2147485346" r:id="rId31"/>
    <p:sldLayoutId id="2147485347" r:id="rId32"/>
    <p:sldLayoutId id="2147485348"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6D5573-CF18-469A-AC9A-ECA4E899BB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E4F6A1-A70C-4995-A218-B655B339CC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192D5B-7246-4B6F-8B9B-5334CD950C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6945038E-EFB6-4A00-B9DD-CD350C0E51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1 https://www.gartner.com/en/documents/3906929/2019-ceo-survey-the-year-of-challenged-growth</a:t>
            </a:r>
          </a:p>
        </p:txBody>
      </p:sp>
      <p:sp>
        <p:nvSpPr>
          <p:cNvPr id="6" name="Slide Number Placeholder 5">
            <a:extLst>
              <a:ext uri="{FF2B5EF4-FFF2-40B4-BE49-F238E27FC236}">
                <a16:creationId xmlns:a16="http://schemas.microsoft.com/office/drawing/2014/main" id="{AD998D26-327D-473D-92DF-90FDFFAA2F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A4B71F-1E90-49CA-A44C-B683252D884E}" type="slidenum">
              <a:rPr lang="en-US" smtClean="0"/>
              <a:t>‹#›</a:t>
            </a:fld>
            <a:endParaRPr lang="en-US"/>
          </a:p>
        </p:txBody>
      </p:sp>
    </p:spTree>
    <p:extLst>
      <p:ext uri="{BB962C8B-B14F-4D97-AF65-F5344CB8AC3E}">
        <p14:creationId xmlns:p14="http://schemas.microsoft.com/office/powerpoint/2010/main" val="3362459787"/>
      </p:ext>
    </p:extLst>
  </p:cSld>
  <p:clrMap bg1="lt1" tx1="dk1" bg2="lt2" tx2="dk2" accent1="accent1" accent2="accent2" accent3="accent3" accent4="accent4" accent5="accent5" accent6="accent6" hlink="hlink" folHlink="folHlink"/>
  <p:sldLayoutIdLst>
    <p:sldLayoutId id="2147485350" r:id="rId1"/>
    <p:sldLayoutId id="2147485351" r:id="rId2"/>
    <p:sldLayoutId id="2147485352" r:id="rId3"/>
    <p:sldLayoutId id="2147485353" r:id="rId4"/>
    <p:sldLayoutId id="2147485354" r:id="rId5"/>
    <p:sldLayoutId id="2147485355" r:id="rId6"/>
    <p:sldLayoutId id="2147485356" r:id="rId7"/>
    <p:sldLayoutId id="2147485357" r:id="rId8"/>
    <p:sldLayoutId id="2147485358" r:id="rId9"/>
    <p:sldLayoutId id="2147485359" r:id="rId10"/>
    <p:sldLayoutId id="2147485360" r:id="rId11"/>
    <p:sldLayoutId id="2147485361" r:id="rId12"/>
    <p:sldLayoutId id="2147485362" r:id="rId13"/>
    <p:sldLayoutId id="2147485363" r:id="rId14"/>
    <p:sldLayoutId id="2147485364" r:id="rId15"/>
    <p:sldLayoutId id="2147485365" r:id="rId16"/>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1 https://www.gartner.com/en/documents/3906929/2019-ceo-survey-the-year-of-challenged-growth</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A4B71F-1E90-49CA-A44C-B683252D884E}" type="slidenum">
              <a:rPr lang="en-US" smtClean="0"/>
              <a:t>‹#›</a:t>
            </a:fld>
            <a:endParaRPr lang="en-US"/>
          </a:p>
        </p:txBody>
      </p:sp>
    </p:spTree>
    <p:extLst>
      <p:ext uri="{BB962C8B-B14F-4D97-AF65-F5344CB8AC3E}">
        <p14:creationId xmlns:p14="http://schemas.microsoft.com/office/powerpoint/2010/main" val="2416473503"/>
      </p:ext>
    </p:extLst>
  </p:cSld>
  <p:clrMap bg1="dk1" tx1="lt1" bg2="dk2" tx2="lt2" accent1="accent1" accent2="accent2" accent3="accent3" accent4="accent4" accent5="accent5" accent6="accent6" hlink="hlink" folHlink="folHlink"/>
  <p:sldLayoutIdLst>
    <p:sldLayoutId id="2147485367" r:id="rId1"/>
    <p:sldLayoutId id="2147485368" r:id="rId2"/>
    <p:sldLayoutId id="2147485369" r:id="rId3"/>
    <p:sldLayoutId id="2147485370" r:id="rId4"/>
    <p:sldLayoutId id="2147485371" r:id="rId5"/>
    <p:sldLayoutId id="2147485372" r:id="rId6"/>
    <p:sldLayoutId id="2147485373" r:id="rId7"/>
    <p:sldLayoutId id="2147485374" r:id="rId8"/>
    <p:sldLayoutId id="2147485375" r:id="rId9"/>
    <p:sldLayoutId id="2147485376" r:id="rId10"/>
    <p:sldLayoutId id="2147485377" r:id="rId11"/>
    <p:sldLayoutId id="2147485378" r:id="rId12"/>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33"/>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8" name="Title Placeholder 1">
            <a:extLst>
              <a:ext uri="{FF2B5EF4-FFF2-40B4-BE49-F238E27FC236}">
                <a16:creationId xmlns:a16="http://schemas.microsoft.com/office/drawing/2014/main" id="{0ED34B71-BF0F-41AB-8E0A-73A34E5045C6}"/>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50" name="Text Placeholder 3">
            <a:extLst>
              <a:ext uri="{FF2B5EF4-FFF2-40B4-BE49-F238E27FC236}">
                <a16:creationId xmlns:a16="http://schemas.microsoft.com/office/drawing/2014/main" id="{90DA1DBF-DBBF-4D8B-AAD0-CEF8ED235D64}"/>
              </a:ext>
            </a:extLst>
          </p:cNvPr>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1" name="GRID" hidden="1">
            <a:extLst>
              <a:ext uri="{FF2B5EF4-FFF2-40B4-BE49-F238E27FC236}">
                <a16:creationId xmlns:a16="http://schemas.microsoft.com/office/drawing/2014/main" id="{7643910B-4DEB-4977-8102-46FE8888AE40}"/>
              </a:ext>
            </a:extLst>
          </p:cNvPr>
          <p:cNvGrpSpPr/>
          <p:nvPr userDrawn="1"/>
        </p:nvGrpSpPr>
        <p:grpSpPr>
          <a:xfrm>
            <a:off x="0" y="0"/>
            <a:ext cx="12192000" cy="6858000"/>
            <a:chOff x="0" y="0"/>
            <a:chExt cx="12192000" cy="6858000"/>
          </a:xfrm>
        </p:grpSpPr>
        <p:cxnSp>
          <p:nvCxnSpPr>
            <p:cNvPr id="52" name="Straight Connector 51">
              <a:extLst>
                <a:ext uri="{FF2B5EF4-FFF2-40B4-BE49-F238E27FC236}">
                  <a16:creationId xmlns:a16="http://schemas.microsoft.com/office/drawing/2014/main" id="{6CBE42FC-1AF0-41A8-9597-07F1140FC6E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77B9249-34C3-41AA-A842-56BE3E86CFEE}"/>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F95AB82-CDF5-46AD-BE9E-E34B0C43C37F}"/>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4F734BB-8AAF-46CB-817D-71BC974AD9C0}"/>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56D2EB58-393F-453B-8F01-A319E5A70683}"/>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C66985D5-77FC-407A-9CCE-C817AE2AC0B5}"/>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1E7F91F-A2B1-4D2E-A1C9-425C0BFAD43A}"/>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782D502-EDB2-4445-91AB-05C61F6A0347}"/>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53D7EB2-6D98-41B9-A56D-390D9D1506A8}"/>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DE59B78-3E2F-4F91-941C-D5E637FF186B}"/>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2561390-BC39-442F-861F-E11EABAFE63E}"/>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EA3E3F0-8A39-45AB-95F3-78121357246E}"/>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4F08937-1CAB-4B08-B237-ED17308FA19F}"/>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A52224C-3E28-40B8-870A-CBF64986BD3F}"/>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E2E787E-49E1-4730-A376-4AB3B2848FE2}"/>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40CE9FB-75B7-4964-B924-3C2FC9A9B270}"/>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6674027-F618-41C8-ABAA-5FBD91003831}"/>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3EC056A-D0E0-45C2-B7E2-A6251E0E25CB}"/>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874B546-6EA3-4EAB-9A03-D8E0471E8386}"/>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B2D37F0-E66F-4440-97D1-7E04E5B51D07}"/>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16FA3F3-56EF-4FE9-98D5-0A892F8E13D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3D0F8808-E7BB-4F31-BB54-A51BF108FFFF}"/>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B26D2E6E-80D6-4BE2-A697-C6DF64F091EE}"/>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58DEC02-702D-4684-B7E4-0313EA108436}"/>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918EB94-FE32-4277-95EB-CB5A60932A87}"/>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5EF28FCA-4E24-47B8-B0CD-2BC1271D36E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A2B41769-A69F-4F0F-9D66-0B979077F8C7}"/>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C30B3825-5C3C-47E7-B4D8-F129504BF371}"/>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886489A4-648B-4BAB-BF60-86BE626E20AF}"/>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3DFE680-3C02-41B8-B5EB-082944EC0091}"/>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30DBE6C-5105-4BBC-ADB2-72EB0B38E4EC}"/>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01875C5-7611-4AE4-A6E3-34C41A90976D}"/>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679CD76-05B2-4736-9511-EE243F30E095}"/>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2EFCDD2-17E4-4BFD-B56B-4A5BB2DA0658}"/>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86" name=".64 square" hidden="1">
            <a:extLst>
              <a:ext uri="{FF2B5EF4-FFF2-40B4-BE49-F238E27FC236}">
                <a16:creationId xmlns:a16="http://schemas.microsoft.com/office/drawing/2014/main" id="{29A300AB-B1DE-454A-BA40-844947341DC5}"/>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7" name=".32 square" hidden="1">
            <a:extLst>
              <a:ext uri="{FF2B5EF4-FFF2-40B4-BE49-F238E27FC236}">
                <a16:creationId xmlns:a16="http://schemas.microsoft.com/office/drawing/2014/main" id="{89E9A7D4-9351-4DCA-BF4F-B2EA291EED87}"/>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8F235E4F-40F1-4B48-B762-B6F34BCB8F60}"/>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926570509"/>
      </p:ext>
    </p:extLst>
  </p:cSld>
  <p:clrMap bg1="lt1" tx1="dk1" bg2="lt2" tx2="dk2" accent1="accent1" accent2="accent2" accent3="accent3" accent4="accent4" accent5="accent5" accent6="accent6" hlink="hlink" folHlink="folHlink"/>
  <p:sldLayoutIdLst>
    <p:sldLayoutId id="2147485380" r:id="rId1"/>
    <p:sldLayoutId id="2147485381" r:id="rId2"/>
    <p:sldLayoutId id="2147485382" r:id="rId3"/>
    <p:sldLayoutId id="2147485383" r:id="rId4"/>
    <p:sldLayoutId id="2147485384" r:id="rId5"/>
    <p:sldLayoutId id="2147485385" r:id="rId6"/>
    <p:sldLayoutId id="2147485386" r:id="rId7"/>
    <p:sldLayoutId id="2147485387" r:id="rId8"/>
    <p:sldLayoutId id="2147485388" r:id="rId9"/>
    <p:sldLayoutId id="2147485389" r:id="rId10"/>
    <p:sldLayoutId id="2147485390" r:id="rId11"/>
    <p:sldLayoutId id="2147485391" r:id="rId12"/>
    <p:sldLayoutId id="2147485392" r:id="rId13"/>
    <p:sldLayoutId id="2147485393" r:id="rId14"/>
    <p:sldLayoutId id="2147485394" r:id="rId15"/>
    <p:sldLayoutId id="2147485395" r:id="rId16"/>
    <p:sldLayoutId id="2147485396" r:id="rId17"/>
    <p:sldLayoutId id="2147485397" r:id="rId18"/>
    <p:sldLayoutId id="2147485398" r:id="rId19"/>
    <p:sldLayoutId id="2147485399" r:id="rId20"/>
    <p:sldLayoutId id="2147485400" r:id="rId21"/>
    <p:sldLayoutId id="2147485401" r:id="rId22"/>
    <p:sldLayoutId id="2147485402" r:id="rId23"/>
    <p:sldLayoutId id="2147485403" r:id="rId24"/>
    <p:sldLayoutId id="2147485404" r:id="rId25"/>
    <p:sldLayoutId id="2147485405" r:id="rId26"/>
    <p:sldLayoutId id="2147485406" r:id="rId27"/>
    <p:sldLayoutId id="2147485407" r:id="rId28"/>
    <p:sldLayoutId id="2147485408" r:id="rId29"/>
    <p:sldLayoutId id="2147485409" r:id="rId30"/>
    <p:sldLayoutId id="2147485410"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368">
          <p15:clr>
            <a:srgbClr val="C35EA4"/>
          </p15:clr>
        </p15:guide>
        <p15:guide id="32" pos="7313">
          <p15:clr>
            <a:srgbClr val="C35EA4"/>
          </p15:clr>
        </p15:guide>
        <p15:guide id="33" orient="horz" pos="369">
          <p15:clr>
            <a:srgbClr val="C35EA4"/>
          </p15:clr>
        </p15:guide>
        <p15:guide id="34" orient="horz" pos="3949">
          <p15:clr>
            <a:srgbClr val="C35EA4"/>
          </p15:clr>
        </p15:guide>
        <p15:guide id="35" orient="horz" pos="184">
          <p15:clr>
            <a:srgbClr val="A4A3A4"/>
          </p15:clr>
        </p15:guide>
        <p15:guide id="36" pos="185">
          <p15:clr>
            <a:srgbClr val="A4A3A4"/>
          </p15:clr>
        </p15:guide>
        <p15:guide id="37" orient="horz" pos="4135">
          <p15:clr>
            <a:srgbClr val="A4A3A4"/>
          </p15:clr>
        </p15:guide>
        <p15:guide id="38" pos="7495">
          <p15:clr>
            <a:srgbClr val="A4A3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5"/>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1830046320"/>
      </p:ext>
    </p:extLst>
  </p:cSld>
  <p:clrMap bg1="lt1" tx1="dk1" bg2="lt2" tx2="dk2" accent1="accent1" accent2="accent2" accent3="accent3" accent4="accent4" accent5="accent5" accent6="accent6" hlink="hlink" folHlink="folHlink"/>
  <p:sldLayoutIdLst>
    <p:sldLayoutId id="2147485413" r:id="rId1"/>
    <p:sldLayoutId id="2147485414" r:id="rId2"/>
    <p:sldLayoutId id="2147485415" r:id="rId3"/>
    <p:sldLayoutId id="2147485416" r:id="rId4"/>
    <p:sldLayoutId id="2147485417" r:id="rId5"/>
    <p:sldLayoutId id="2147485418" r:id="rId6"/>
    <p:sldLayoutId id="2147485419" r:id="rId7"/>
    <p:sldLayoutId id="2147485420" r:id="rId8"/>
    <p:sldLayoutId id="2147485421" r:id="rId9"/>
    <p:sldLayoutId id="2147485422" r:id="rId10"/>
    <p:sldLayoutId id="2147485423" r:id="rId11"/>
    <p:sldLayoutId id="2147485424" r:id="rId12"/>
    <p:sldLayoutId id="2147485425" r:id="rId13"/>
    <p:sldLayoutId id="2147485426" r:id="rId14"/>
    <p:sldLayoutId id="2147485427" r:id="rId15"/>
    <p:sldLayoutId id="2147485428" r:id="rId16"/>
    <p:sldLayoutId id="2147485429" r:id="rId17"/>
    <p:sldLayoutId id="2147485430" r:id="rId18"/>
    <p:sldLayoutId id="2147485431" r:id="rId19"/>
    <p:sldLayoutId id="2147485432" r:id="rId20"/>
    <p:sldLayoutId id="2147485433" r:id="rId21"/>
    <p:sldLayoutId id="2147485434" r:id="rId22"/>
    <p:sldLayoutId id="2147485435" r:id="rId23"/>
    <p:sldLayoutId id="2147485436" r:id="rId24"/>
    <p:sldLayoutId id="2147485437" r:id="rId25"/>
    <p:sldLayoutId id="2147485438" r:id="rId26"/>
    <p:sldLayoutId id="2147485439" r:id="rId27"/>
    <p:sldLayoutId id="2147485440" r:id="rId28"/>
    <p:sldLayoutId id="2147485441" r:id="rId29"/>
    <p:sldLayoutId id="2147485442" r:id="rId30"/>
    <p:sldLayoutId id="2147485443" r:id="rId31"/>
    <p:sldLayoutId id="2147485444" r:id="rId32"/>
    <p:sldLayoutId id="2147485445"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6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7.xml"/></Relationships>
</file>

<file path=ppt/slides/_rels/slide12.xml.rels><?xml version="1.0" encoding="UTF-8" standalone="yes"?>
<Relationships xmlns="http://schemas.openxmlformats.org/package/2006/relationships"><Relationship Id="rId3" Type="http://schemas.openxmlformats.org/officeDocument/2006/relationships/hyperlink" Target="https://aka.ms/adopt/getstarted-migrate" TargetMode="External"/><Relationship Id="rId2" Type="http://schemas.openxmlformats.org/officeDocument/2006/relationships/notesSlide" Target="../notesSlides/notesSlide8.xml"/><Relationship Id="rId1" Type="http://schemas.openxmlformats.org/officeDocument/2006/relationships/slideLayout" Target="../slideLayouts/slideLayout145.xml"/></Relationships>
</file>

<file path=ppt/slides/_rels/slide13.xml.rels><?xml version="1.0" encoding="UTF-8" standalone="yes"?>
<Relationships xmlns="http://schemas.openxmlformats.org/package/2006/relationships"><Relationship Id="rId3" Type="http://schemas.openxmlformats.org/officeDocument/2006/relationships/hyperlink" Target="https://aka.ms/adopt/getstarted-buildnew" TargetMode="External"/><Relationship Id="rId2" Type="http://schemas.openxmlformats.org/officeDocument/2006/relationships/notesSlide" Target="../notesSlides/notesSlide9.xml"/><Relationship Id="rId1" Type="http://schemas.openxmlformats.org/officeDocument/2006/relationships/slideLayout" Target="../slideLayouts/slideLayout145.xml"/></Relationships>
</file>

<file path=ppt/slides/_rels/slide14.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181.xml"/></Relationships>
</file>

<file path=ppt/slides/_rels/slide15.xml.rels><?xml version="1.0" encoding="UTF-8" standalone="yes"?>
<Relationships xmlns="http://schemas.openxmlformats.org/package/2006/relationships"><Relationship Id="rId8" Type="http://schemas.openxmlformats.org/officeDocument/2006/relationships/hyperlink" Target="https://aka.ms/aqc" TargetMode="External"/><Relationship Id="rId13" Type="http://schemas.openxmlformats.org/officeDocument/2006/relationships/hyperlink" Target="https://aka.ms/adopt/aqc-innovationguide" TargetMode="External"/><Relationship Id="rId18" Type="http://schemas.openxmlformats.org/officeDocument/2006/relationships/hyperlink" Target="https://archcenter.blob.core.windows.net/cdn/fusion/governance/Identity%20Baseline%20Discipline%20Template.docx" TargetMode="External"/><Relationship Id="rId3" Type="http://schemas.openxmlformats.org/officeDocument/2006/relationships/hyperlink" Target="https://aka.ms/adopt/journeytracker" TargetMode="External"/><Relationship Id="rId21" Type="http://schemas.openxmlformats.org/officeDocument/2006/relationships/hyperlink" Target="https://aka.ms/adopt/architecturereview" TargetMode="External"/><Relationship Id="rId7" Type="http://schemas.openxmlformats.org/officeDocument/2006/relationships/hyperlink" Target="https://aka.ms/adopt/aqc-setupguide" TargetMode="External"/><Relationship Id="rId12" Type="http://schemas.openxmlformats.org/officeDocument/2006/relationships/hyperlink" Target="https://aka.ms/adopt/aqc-migrationguide" TargetMode="External"/><Relationship Id="rId17" Type="http://schemas.openxmlformats.org/officeDocument/2006/relationships/hyperlink" Target="https://archcenter.blob.core.windows.net/cdn/fusion/governance/Deployment%20Acceleration%20Discipline%20Template.docx" TargetMode="External"/><Relationship Id="rId25" Type="http://schemas.openxmlformats.org/officeDocument/2006/relationships/hyperlink" Target="https://aka.ms/adopt/tools-templates" TargetMode="External"/><Relationship Id="rId2" Type="http://schemas.openxmlformats.org/officeDocument/2006/relationships/notesSlide" Target="../notesSlides/notesSlide10.xml"/><Relationship Id="rId16" Type="http://schemas.openxmlformats.org/officeDocument/2006/relationships/hyperlink" Target="https://archcenter.blob.core.windows.net/cdn/fusion/governance/Cost%20Management%20Discipline%20Template.docx" TargetMode="External"/><Relationship Id="rId20" Type="http://schemas.openxmlformats.org/officeDocument/2006/relationships/hyperlink" Target="https://archcenter.blob.core.windows.net/cdn/fusion/governance/Security%20Baseline%20Discipline%20Template.docx" TargetMode="External"/><Relationship Id="rId1" Type="http://schemas.openxmlformats.org/officeDocument/2006/relationships/slideLayout" Target="../slideLayouts/slideLayout175.xml"/><Relationship Id="rId6" Type="http://schemas.openxmlformats.org/officeDocument/2006/relationships/hyperlink" Target="https://archcenter.blob.core.windows.net/cdn/fusion/readiness/Microsoft-Cloud-Adoption-Framework-Strategy-and-Plan-Template.docx" TargetMode="External"/><Relationship Id="rId11" Type="http://schemas.openxmlformats.org/officeDocument/2006/relationships/hyperlink" Target="https://aka.ms/smarttool" TargetMode="External"/><Relationship Id="rId24" Type="http://schemas.openxmlformats.org/officeDocument/2006/relationships/hyperlink" Target="https://raw.githubusercontent.com/microsoft/CloudAdoptionFramework/master/manage/opsmanagementworkbook.xlsx" TargetMode="External"/><Relationship Id="rId5" Type="http://schemas.openxmlformats.org/officeDocument/2006/relationships/hyperlink" Target="https://azuredevopsdemogenerator.azurewebsites.net/?name=CloudAdoptionPlan" TargetMode="External"/><Relationship Id="rId15" Type="http://schemas.openxmlformats.org/officeDocument/2006/relationships/hyperlink" Target="https://archcenter.blob.core.windows.net/cdn/fusion/governance/Governance%20Discipline%20Template.docx" TargetMode="External"/><Relationship Id="rId23" Type="http://schemas.openxmlformats.org/officeDocument/2006/relationships/hyperlink" Target="https://github.com/microsoft/CloudAdoptionFramework/tree/master/manage/Automation-Best-Practices" TargetMode="External"/><Relationship Id="rId10" Type="http://schemas.openxmlformats.org/officeDocument/2006/relationships/hyperlink" Target="https://docs.microsoft.com/azure/cloud-adoption-framework/ready/landing-zone/first-landing-zone" TargetMode="External"/><Relationship Id="rId19" Type="http://schemas.openxmlformats.org/officeDocument/2006/relationships/hyperlink" Target="https://archcenter.blob.core.windows.net/cdn/fusion/governance/Resource%20Consistency%20Discipline%20Template.docx" TargetMode="External"/><Relationship Id="rId4" Type="http://schemas.openxmlformats.org/officeDocument/2006/relationships/hyperlink" Target="https://archcenter.blob.core.windows.net/cdn/business-outcome-template.xlsx" TargetMode="External"/><Relationship Id="rId9" Type="http://schemas.openxmlformats.org/officeDocument/2006/relationships/hyperlink" Target="https://archcenter.blob.core.windows.net/cdn/fusion/readiness/CAF%20Readiness%20Naming%20and%20Tagging%20tracking%20template.xlsx" TargetMode="External"/><Relationship Id="rId14" Type="http://schemas.openxmlformats.org/officeDocument/2006/relationships/hyperlink" Target="../Under%20Development-%20Drafts/aka.ms/adopt/gov/assess" TargetMode="External"/><Relationship Id="rId22" Type="http://schemas.openxmlformats.org/officeDocument/2006/relationships/hyperlink" Target="https://docs.microsoft.com/en-us/Azure/architecture/"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230.xml"/><Relationship Id="rId4" Type="http://schemas.openxmlformats.org/officeDocument/2006/relationships/image" Target="../media/image53.svg"/></Relationships>
</file>

<file path=ppt/slides/_rels/slide17.xml.rels><?xml version="1.0" encoding="UTF-8" standalone="yes"?>
<Relationships xmlns="http://schemas.openxmlformats.org/package/2006/relationships"><Relationship Id="rId3" Type="http://schemas.openxmlformats.org/officeDocument/2006/relationships/hyperlink" Target="https://aka.ms/adopt/plan/digitalestate/rationalize" TargetMode="External"/><Relationship Id="rId2" Type="http://schemas.openxmlformats.org/officeDocument/2006/relationships/hyperlink" Target="https://docs.microsoft.com/en-us/azure/cloud-adoption-framework/digital-estate/rationalize" TargetMode="External"/><Relationship Id="rId1" Type="http://schemas.openxmlformats.org/officeDocument/2006/relationships/slideLayout" Target="../slideLayouts/slideLayout260.xml"/><Relationship Id="rId5" Type="http://schemas.openxmlformats.org/officeDocument/2006/relationships/hyperlink" Target="https://docs.microsoft.com/en-us/azure/cloud-adoption-framework/govern/governance-disciplines" TargetMode="External"/><Relationship Id="rId4" Type="http://schemas.openxmlformats.org/officeDocument/2006/relationships/hyperlink" Target="https://docs.microsoft.com/en-ca/azure/cloud-adoption-framework/govern/policy-compliance/policy-definition"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starshotsoftware.com/post/best-practices-for-building-a-successful-mvp" TargetMode="External"/><Relationship Id="rId2" Type="http://schemas.openxmlformats.org/officeDocument/2006/relationships/notesSlide" Target="../notesSlides/notesSlide12.xml"/><Relationship Id="rId1" Type="http://schemas.openxmlformats.org/officeDocument/2006/relationships/slideLayout" Target="../slideLayouts/slideLayout260.xml"/><Relationship Id="rId5" Type="http://schemas.openxmlformats.org/officeDocument/2006/relationships/image" Target="../media/image55.png"/><Relationship Id="rId4" Type="http://schemas.openxmlformats.org/officeDocument/2006/relationships/image" Target="../media/image5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xml"/><Relationship Id="rId1" Type="http://schemas.openxmlformats.org/officeDocument/2006/relationships/slideLayout" Target="../slideLayouts/slideLayout113.xml"/><Relationship Id="rId5" Type="http://schemas.openxmlformats.org/officeDocument/2006/relationships/image" Target="../media/image52.emf"/><Relationship Id="rId4" Type="http://schemas.openxmlformats.org/officeDocument/2006/relationships/image" Target="../media/image51.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6.xml"/></Relationships>
</file>

<file path=ppt/slides/_rels/slide9.xml.rels><?xml version="1.0" encoding="UTF-8" standalone="yes"?>
<Relationships xmlns="http://schemas.openxmlformats.org/package/2006/relationships"><Relationship Id="rId3" Type="http://schemas.openxmlformats.org/officeDocument/2006/relationships/hyperlink" Target="https://aka.ms/adopt/overview" TargetMode="External"/><Relationship Id="rId2" Type="http://schemas.openxmlformats.org/officeDocument/2006/relationships/notesSlide" Target="../notesSlides/notesSlide6.xml"/><Relationship Id="rId1" Type="http://schemas.openxmlformats.org/officeDocument/2006/relationships/slideLayout" Target="../slideLayouts/slideLayout15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5A7097-F128-44C8-9EE0-1A9AAF0AF864}"/>
              </a:ext>
            </a:extLst>
          </p:cNvPr>
          <p:cNvSpPr>
            <a:spLocks noGrp="1"/>
          </p:cNvSpPr>
          <p:nvPr>
            <p:ph type="title"/>
          </p:nvPr>
        </p:nvSpPr>
        <p:spPr>
          <a:xfrm>
            <a:off x="584199" y="2425780"/>
            <a:ext cx="5867755" cy="1107996"/>
          </a:xfrm>
        </p:spPr>
        <p:txBody>
          <a:bodyPr/>
          <a:lstStyle/>
          <a:p>
            <a:r>
              <a:rPr lang="en-US" dirty="0"/>
              <a:t>CAF Expert Learning Path</a:t>
            </a:r>
            <a:br>
              <a:rPr lang="en-US" dirty="0"/>
            </a:br>
            <a:r>
              <a:rPr lang="en-US" dirty="0"/>
              <a:t>Hackathon - Basic</a:t>
            </a:r>
          </a:p>
        </p:txBody>
      </p:sp>
      <p:sp>
        <p:nvSpPr>
          <p:cNvPr id="5" name="Text Placeholder 4">
            <a:extLst>
              <a:ext uri="{FF2B5EF4-FFF2-40B4-BE49-F238E27FC236}">
                <a16:creationId xmlns:a16="http://schemas.microsoft.com/office/drawing/2014/main" id="{C58039A1-50D4-4C5F-9F97-DB66C0E13CC7}"/>
              </a:ext>
            </a:extLst>
          </p:cNvPr>
          <p:cNvSpPr>
            <a:spLocks noGrp="1"/>
          </p:cNvSpPr>
          <p:nvPr>
            <p:ph type="body" sz="quarter" idx="12"/>
          </p:nvPr>
        </p:nvSpPr>
        <p:spPr>
          <a:xfrm>
            <a:off x="584200" y="3962400"/>
            <a:ext cx="4572000" cy="184666"/>
          </a:xfrm>
        </p:spPr>
        <p:txBody>
          <a:bodyPr/>
          <a:lstStyle/>
          <a:p>
            <a:endParaRPr lang="en-US" sz="1200" dirty="0"/>
          </a:p>
        </p:txBody>
      </p:sp>
    </p:spTree>
    <p:extLst>
      <p:ext uri="{BB962C8B-B14F-4D97-AF65-F5344CB8AC3E}">
        <p14:creationId xmlns:p14="http://schemas.microsoft.com/office/powerpoint/2010/main" val="2799774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B635E-AFCF-4305-BCAE-665DEF57115F}"/>
              </a:ext>
            </a:extLst>
          </p:cNvPr>
          <p:cNvSpPr>
            <a:spLocks noGrp="1"/>
          </p:cNvSpPr>
          <p:nvPr>
            <p:ph type="title"/>
          </p:nvPr>
        </p:nvSpPr>
        <p:spPr>
          <a:xfrm>
            <a:off x="642422" y="2813446"/>
            <a:ext cx="8574487" cy="615553"/>
          </a:xfrm>
          <a:noFill/>
        </p:spPr>
        <p:txBody>
          <a:bodyPr/>
          <a:lstStyle/>
          <a:p>
            <a:r>
              <a:rPr lang="en-US" sz="4000" dirty="0">
                <a:latin typeface="Segoe UI Semibold" panose="020B0702040204020203" pitchFamily="34" charset="0"/>
                <a:cs typeface="Segoe UI Semibold" panose="020B0702040204020203" pitchFamily="34" charset="0"/>
              </a:rPr>
              <a:t>Common motivations and scenarios</a:t>
            </a:r>
          </a:p>
        </p:txBody>
      </p:sp>
      <p:pic>
        <p:nvPicPr>
          <p:cNvPr id="3" name="Graphic 2">
            <a:extLst>
              <a:ext uri="{FF2B5EF4-FFF2-40B4-BE49-F238E27FC236}">
                <a16:creationId xmlns:a16="http://schemas.microsoft.com/office/drawing/2014/main" id="{752D31DC-0B82-CD49-81C6-ED813A1A7D4A}"/>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81459" y="52387"/>
            <a:ext cx="3400425" cy="6753225"/>
          </a:xfrm>
          <a:prstGeom prst="rect">
            <a:avLst/>
          </a:prstGeom>
        </p:spPr>
      </p:pic>
    </p:spTree>
    <p:extLst>
      <p:ext uri="{BB962C8B-B14F-4D97-AF65-F5344CB8AC3E}">
        <p14:creationId xmlns:p14="http://schemas.microsoft.com/office/powerpoint/2010/main" val="1285032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32869-C206-4C18-8528-D3FC2DA05EFC}"/>
              </a:ext>
            </a:extLst>
          </p:cNvPr>
          <p:cNvSpPr>
            <a:spLocks noGrp="1"/>
          </p:cNvSpPr>
          <p:nvPr>
            <p:ph type="title"/>
          </p:nvPr>
        </p:nvSpPr>
        <p:spPr>
          <a:xfrm>
            <a:off x="1013546" y="445012"/>
            <a:ext cx="6313422" cy="414344"/>
          </a:xfrm>
        </p:spPr>
        <p:txBody>
          <a:bodyPr/>
          <a:lstStyle/>
          <a:p>
            <a:r>
              <a:rPr lang="en-US" sz="3600" dirty="0">
                <a:latin typeface="Segoe UI Semibold" panose="020B0702040204020203" pitchFamily="34" charset="0"/>
                <a:cs typeface="Segoe UI Semibold" panose="020B0702040204020203" pitchFamily="34" charset="0"/>
              </a:rPr>
              <a:t>Cloud Adoption Motivations</a:t>
            </a:r>
          </a:p>
        </p:txBody>
      </p:sp>
      <p:sp>
        <p:nvSpPr>
          <p:cNvPr id="4" name="Text Placeholder 3">
            <a:extLst>
              <a:ext uri="{FF2B5EF4-FFF2-40B4-BE49-F238E27FC236}">
                <a16:creationId xmlns:a16="http://schemas.microsoft.com/office/drawing/2014/main" id="{116B89D6-CD71-4CF1-90A3-860A0D83614A}"/>
              </a:ext>
            </a:extLst>
          </p:cNvPr>
          <p:cNvSpPr>
            <a:spLocks noGrp="1"/>
          </p:cNvSpPr>
          <p:nvPr>
            <p:ph type="body" sz="quarter" idx="11"/>
          </p:nvPr>
        </p:nvSpPr>
        <p:spPr>
          <a:xfrm>
            <a:off x="1104615" y="2797500"/>
            <a:ext cx="4382334" cy="2329422"/>
          </a:xfrm>
        </p:spPr>
        <p:txBody>
          <a:bodyPr>
            <a:noAutofit/>
          </a:bodyPr>
          <a:lstStyle/>
          <a:p>
            <a:r>
              <a:rPr lang="en-US" sz="2000" dirty="0">
                <a:latin typeface="Segoe UI Semibold" panose="020B0702040204020203" pitchFamily="34" charset="0"/>
                <a:cs typeface="Segoe UI Semibold" panose="020B0702040204020203" pitchFamily="34" charset="0"/>
              </a:rPr>
              <a:t>        </a:t>
            </a:r>
            <a:r>
              <a:rPr lang="en-US" sz="2000" dirty="0">
                <a:solidFill>
                  <a:srgbClr val="4BE8FF"/>
                </a:solidFill>
                <a:latin typeface="Segoe UI Semibold" panose="020B0702040204020203" pitchFamily="34" charset="0"/>
                <a:cs typeface="Segoe UI Semibold" panose="020B0702040204020203" pitchFamily="34" charset="0"/>
              </a:rPr>
              <a:t>Critical Business Events</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Data center exit</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Mergers, acquisition or divestiture</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Reductions in capital expenses</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End of support for mission critical technologies</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Regulatory compliance, data sovereignty requirements</a:t>
            </a:r>
          </a:p>
          <a:p>
            <a:pPr marL="285750" indent="-285750">
              <a:buFont typeface="Courier New" panose="02070309020205020404" pitchFamily="49" charset="0"/>
              <a:buChar char="o"/>
            </a:pPr>
            <a:r>
              <a:rPr lang="en-US" sz="1400" dirty="0">
                <a:solidFill>
                  <a:schemeClr val="tx1"/>
                </a:solidFill>
                <a:latin typeface="Segoe UI" panose="020B0502040204020203" pitchFamily="34" charset="0"/>
                <a:cs typeface="Segoe UI" panose="020B0502040204020203" pitchFamily="34" charset="0"/>
              </a:rPr>
              <a:t>Reduce disruptions and improve IT stability</a:t>
            </a:r>
          </a:p>
        </p:txBody>
      </p:sp>
      <p:sp>
        <p:nvSpPr>
          <p:cNvPr id="5" name="Text Placeholder 4">
            <a:extLst>
              <a:ext uri="{FF2B5EF4-FFF2-40B4-BE49-F238E27FC236}">
                <a16:creationId xmlns:a16="http://schemas.microsoft.com/office/drawing/2014/main" id="{065C9A78-742F-4C76-B53E-D0AA2849FD41}"/>
              </a:ext>
            </a:extLst>
          </p:cNvPr>
          <p:cNvSpPr>
            <a:spLocks noGrp="1"/>
          </p:cNvSpPr>
          <p:nvPr>
            <p:ph type="body" sz="quarter" idx="12"/>
          </p:nvPr>
        </p:nvSpPr>
        <p:spPr>
          <a:xfrm>
            <a:off x="6712362" y="2113000"/>
            <a:ext cx="4538547" cy="1893358"/>
          </a:xfrm>
        </p:spPr>
        <p:txBody>
          <a:bodyPr>
            <a:noAutofit/>
          </a:bodyPr>
          <a:lstStyle/>
          <a:p>
            <a:pPr>
              <a:spcAft>
                <a:spcPts val="0"/>
              </a:spcAft>
            </a:pPr>
            <a:r>
              <a:rPr lang="en-US" sz="2000" dirty="0">
                <a:latin typeface="Segoe UI Semibold" panose="020B0702040204020203" pitchFamily="34" charset="0"/>
                <a:cs typeface="Segoe UI Semibold" panose="020B0702040204020203" pitchFamily="34" charset="0"/>
              </a:rPr>
              <a:t>        </a:t>
            </a:r>
            <a:r>
              <a:rPr lang="en-US" sz="2000" dirty="0">
                <a:solidFill>
                  <a:srgbClr val="4BE8FF"/>
                </a:solidFill>
                <a:latin typeface="Segoe UI Semibold" panose="020B0702040204020203" pitchFamily="34" charset="0"/>
                <a:cs typeface="Segoe UI Semibold" panose="020B0702040204020203" pitchFamily="34" charset="0"/>
              </a:rPr>
              <a:t>Migration Motivations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Cost Savings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Reduction in vendor or technical complexity</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Optimization of internal operations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Increase business agility</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Prepare for new technical capabilities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Scale to meet market demands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Scale to meet geographic demands</a:t>
            </a:r>
          </a:p>
        </p:txBody>
      </p:sp>
      <p:sp>
        <p:nvSpPr>
          <p:cNvPr id="6" name="Text Placeholder 5">
            <a:extLst>
              <a:ext uri="{FF2B5EF4-FFF2-40B4-BE49-F238E27FC236}">
                <a16:creationId xmlns:a16="http://schemas.microsoft.com/office/drawing/2014/main" id="{382A9AE4-312E-478B-9637-4FD50157AE89}"/>
              </a:ext>
            </a:extLst>
          </p:cNvPr>
          <p:cNvSpPr>
            <a:spLocks noGrp="1"/>
          </p:cNvSpPr>
          <p:nvPr>
            <p:ph type="body" sz="quarter" idx="13"/>
          </p:nvPr>
        </p:nvSpPr>
        <p:spPr>
          <a:xfrm>
            <a:off x="6745129" y="4376634"/>
            <a:ext cx="4782302" cy="1893358"/>
          </a:xfrm>
        </p:spPr>
        <p:txBody>
          <a:bodyPr>
            <a:noAutofit/>
          </a:bodyPr>
          <a:lstStyle/>
          <a:p>
            <a:pPr>
              <a:spcAft>
                <a:spcPts val="0"/>
              </a:spcAft>
            </a:pPr>
            <a:r>
              <a:rPr lang="en-US" sz="2000" dirty="0">
                <a:latin typeface="Segoe UI Semibold" panose="020B0702040204020203" pitchFamily="34" charset="0"/>
                <a:cs typeface="Segoe UI Semibold" panose="020B0702040204020203" pitchFamily="34" charset="0"/>
              </a:rPr>
              <a:t>      </a:t>
            </a:r>
            <a:r>
              <a:rPr lang="en-US" sz="2000" dirty="0">
                <a:solidFill>
                  <a:srgbClr val="4BE8FF"/>
                </a:solidFill>
                <a:latin typeface="Segoe UI Semibold" panose="020B0702040204020203" pitchFamily="34" charset="0"/>
                <a:cs typeface="Segoe UI Semibold" panose="020B0702040204020203" pitchFamily="34" charset="0"/>
              </a:rPr>
              <a:t>Innovation Motivations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Prepare for new technical capabilities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Build new technical capabilities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Scale to meet market demands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Scale to meet geographic demands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Improve customer experiences / engagements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Transform products or services</a:t>
            </a:r>
          </a:p>
          <a:p>
            <a:pPr marL="280178" indent="-280178">
              <a:spcAft>
                <a:spcPts val="0"/>
              </a:spcAft>
              <a:buFont typeface="Arial" panose="020B0604020202020204" pitchFamily="34" charset="0"/>
              <a:buChar char="•"/>
            </a:pPr>
            <a:r>
              <a:rPr lang="en-US" sz="1400" dirty="0">
                <a:solidFill>
                  <a:schemeClr val="tx1"/>
                </a:solidFill>
                <a:latin typeface="Segoe UI" panose="020B0502040204020203" pitchFamily="34" charset="0"/>
                <a:cs typeface="Segoe UI" panose="020B0502040204020203" pitchFamily="34" charset="0"/>
              </a:rPr>
              <a:t>Disrupt the market with new products or services</a:t>
            </a:r>
          </a:p>
        </p:txBody>
      </p:sp>
      <p:sp>
        <p:nvSpPr>
          <p:cNvPr id="7" name="Isosceles Triangle 6">
            <a:extLst>
              <a:ext uri="{FF2B5EF4-FFF2-40B4-BE49-F238E27FC236}">
                <a16:creationId xmlns:a16="http://schemas.microsoft.com/office/drawing/2014/main" id="{1D2BAAEE-3D11-4290-BCAD-C4E33108DD5E}"/>
              </a:ext>
              <a:ext uri="{C183D7F6-B498-43B3-948B-1728B52AA6E4}">
                <adec:decorative xmlns:adec="http://schemas.microsoft.com/office/drawing/2017/decorative" val="1"/>
              </a:ext>
            </a:extLst>
          </p:cNvPr>
          <p:cNvSpPr/>
          <p:nvPr/>
        </p:nvSpPr>
        <p:spPr bwMode="auto">
          <a:xfrm rot="5400000">
            <a:off x="4248596" y="3621608"/>
            <a:ext cx="2681787" cy="55804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grpSp>
        <p:nvGrpSpPr>
          <p:cNvPr id="10" name="nodes" descr="nodes">
            <a:extLst>
              <a:ext uri="{FF2B5EF4-FFF2-40B4-BE49-F238E27FC236}">
                <a16:creationId xmlns:a16="http://schemas.microsoft.com/office/drawing/2014/main" id="{FEF371B9-547A-4AB9-9DC2-6C7EF878D8D8}"/>
              </a:ext>
            </a:extLst>
          </p:cNvPr>
          <p:cNvGrpSpPr>
            <a:grpSpLocks noChangeAspect="1"/>
          </p:cNvGrpSpPr>
          <p:nvPr/>
        </p:nvGrpSpPr>
        <p:grpSpPr bwMode="auto">
          <a:xfrm>
            <a:off x="6745129" y="1946307"/>
            <a:ext cx="403184" cy="420304"/>
            <a:chOff x="1018" y="767"/>
            <a:chExt cx="316" cy="315"/>
          </a:xfrm>
        </p:grpSpPr>
        <p:sp>
          <p:nvSpPr>
            <p:cNvPr id="11" name="AutoShape 3">
              <a:extLst>
                <a:ext uri="{FF2B5EF4-FFF2-40B4-BE49-F238E27FC236}">
                  <a16:creationId xmlns:a16="http://schemas.microsoft.com/office/drawing/2014/main" id="{2CDB8AED-DA9F-4C71-96D5-A194F93EC4A2}"/>
                </a:ext>
              </a:extLst>
            </p:cNvPr>
            <p:cNvSpPr>
              <a:spLocks noChangeAspect="1" noChangeArrowheads="1" noTextEdit="1"/>
            </p:cNvSpPr>
            <p:nvPr/>
          </p:nvSpPr>
          <p:spPr bwMode="auto">
            <a:xfrm>
              <a:off x="1018" y="767"/>
              <a:ext cx="316"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Freeform 5">
              <a:extLst>
                <a:ext uri="{FF2B5EF4-FFF2-40B4-BE49-F238E27FC236}">
                  <a16:creationId xmlns:a16="http://schemas.microsoft.com/office/drawing/2014/main" id="{AFD50034-95DB-41CD-9FE9-ADBE3FE817C1}"/>
                </a:ext>
              </a:extLst>
            </p:cNvPr>
            <p:cNvSpPr>
              <a:spLocks/>
            </p:cNvSpPr>
            <p:nvPr/>
          </p:nvSpPr>
          <p:spPr bwMode="auto">
            <a:xfrm>
              <a:off x="1072" y="901"/>
              <a:ext cx="86" cy="89"/>
            </a:xfrm>
            <a:custGeom>
              <a:avLst/>
              <a:gdLst>
                <a:gd name="T0" fmla="*/ 47 w 47"/>
                <a:gd name="T1" fmla="*/ 4 h 48"/>
                <a:gd name="T2" fmla="*/ 44 w 47"/>
                <a:gd name="T3" fmla="*/ 0 h 48"/>
                <a:gd name="T4" fmla="*/ 16 w 47"/>
                <a:gd name="T5" fmla="*/ 29 h 48"/>
                <a:gd name="T6" fmla="*/ 11 w 47"/>
                <a:gd name="T7" fmla="*/ 27 h 48"/>
                <a:gd name="T8" fmla="*/ 0 w 47"/>
                <a:gd name="T9" fmla="*/ 37 h 48"/>
                <a:gd name="T10" fmla="*/ 11 w 47"/>
                <a:gd name="T11" fmla="*/ 48 h 48"/>
                <a:gd name="T12" fmla="*/ 21 w 47"/>
                <a:gd name="T13" fmla="*/ 37 h 48"/>
                <a:gd name="T14" fmla="*/ 19 w 47"/>
                <a:gd name="T15" fmla="*/ 32 h 48"/>
                <a:gd name="T16" fmla="*/ 47 w 47"/>
                <a:gd name="T17"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8">
                  <a:moveTo>
                    <a:pt x="47" y="4"/>
                  </a:moveTo>
                  <a:cubicBezTo>
                    <a:pt x="44" y="0"/>
                    <a:pt x="44" y="0"/>
                    <a:pt x="44" y="0"/>
                  </a:cubicBezTo>
                  <a:cubicBezTo>
                    <a:pt x="16" y="29"/>
                    <a:pt x="16" y="29"/>
                    <a:pt x="16" y="29"/>
                  </a:cubicBezTo>
                  <a:cubicBezTo>
                    <a:pt x="14" y="28"/>
                    <a:pt x="12" y="27"/>
                    <a:pt x="11" y="27"/>
                  </a:cubicBezTo>
                  <a:cubicBezTo>
                    <a:pt x="5" y="27"/>
                    <a:pt x="0" y="32"/>
                    <a:pt x="0" y="37"/>
                  </a:cubicBezTo>
                  <a:cubicBezTo>
                    <a:pt x="0" y="43"/>
                    <a:pt x="5" y="48"/>
                    <a:pt x="11" y="48"/>
                  </a:cubicBezTo>
                  <a:cubicBezTo>
                    <a:pt x="16" y="48"/>
                    <a:pt x="21" y="43"/>
                    <a:pt x="21" y="37"/>
                  </a:cubicBezTo>
                  <a:cubicBezTo>
                    <a:pt x="21" y="36"/>
                    <a:pt x="20" y="34"/>
                    <a:pt x="19" y="32"/>
                  </a:cubicBezTo>
                  <a:lnTo>
                    <a:pt x="47" y="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3" name="Freeform 6">
              <a:extLst>
                <a:ext uri="{FF2B5EF4-FFF2-40B4-BE49-F238E27FC236}">
                  <a16:creationId xmlns:a16="http://schemas.microsoft.com/office/drawing/2014/main" id="{53922EBE-0CA7-4297-BFD3-1BBDBFB68A20}"/>
                </a:ext>
              </a:extLst>
            </p:cNvPr>
            <p:cNvSpPr>
              <a:spLocks/>
            </p:cNvSpPr>
            <p:nvPr/>
          </p:nvSpPr>
          <p:spPr bwMode="auto">
            <a:xfrm>
              <a:off x="1151" y="903"/>
              <a:ext cx="70" cy="113"/>
            </a:xfrm>
            <a:custGeom>
              <a:avLst/>
              <a:gdLst>
                <a:gd name="T0" fmla="*/ 23 w 38"/>
                <a:gd name="T1" fmla="*/ 31 h 61"/>
                <a:gd name="T2" fmla="*/ 20 w 38"/>
                <a:gd name="T3" fmla="*/ 31 h 61"/>
                <a:gd name="T4" fmla="*/ 5 w 38"/>
                <a:gd name="T5" fmla="*/ 0 h 61"/>
                <a:gd name="T6" fmla="*/ 0 w 38"/>
                <a:gd name="T7" fmla="*/ 2 h 61"/>
                <a:gd name="T8" fmla="*/ 15 w 38"/>
                <a:gd name="T9" fmla="*/ 33 h 61"/>
                <a:gd name="T10" fmla="*/ 8 w 38"/>
                <a:gd name="T11" fmla="*/ 46 h 61"/>
                <a:gd name="T12" fmla="*/ 23 w 38"/>
                <a:gd name="T13" fmla="*/ 61 h 61"/>
                <a:gd name="T14" fmla="*/ 38 w 38"/>
                <a:gd name="T15" fmla="*/ 46 h 61"/>
                <a:gd name="T16" fmla="*/ 23 w 38"/>
                <a:gd name="T17"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1">
                  <a:moveTo>
                    <a:pt x="23" y="31"/>
                  </a:moveTo>
                  <a:cubicBezTo>
                    <a:pt x="22" y="31"/>
                    <a:pt x="21" y="31"/>
                    <a:pt x="20" y="31"/>
                  </a:cubicBezTo>
                  <a:cubicBezTo>
                    <a:pt x="5" y="0"/>
                    <a:pt x="5" y="0"/>
                    <a:pt x="5" y="0"/>
                  </a:cubicBezTo>
                  <a:cubicBezTo>
                    <a:pt x="0" y="2"/>
                    <a:pt x="0" y="2"/>
                    <a:pt x="0" y="2"/>
                  </a:cubicBezTo>
                  <a:cubicBezTo>
                    <a:pt x="15" y="33"/>
                    <a:pt x="15" y="33"/>
                    <a:pt x="15" y="33"/>
                  </a:cubicBezTo>
                  <a:cubicBezTo>
                    <a:pt x="11" y="36"/>
                    <a:pt x="8" y="41"/>
                    <a:pt x="8" y="46"/>
                  </a:cubicBezTo>
                  <a:cubicBezTo>
                    <a:pt x="8" y="55"/>
                    <a:pt x="15" y="61"/>
                    <a:pt x="23" y="61"/>
                  </a:cubicBezTo>
                  <a:cubicBezTo>
                    <a:pt x="32" y="61"/>
                    <a:pt x="38" y="55"/>
                    <a:pt x="38" y="46"/>
                  </a:cubicBezTo>
                  <a:cubicBezTo>
                    <a:pt x="38" y="38"/>
                    <a:pt x="32" y="31"/>
                    <a:pt x="23" y="31"/>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4" name="Freeform 7">
              <a:extLst>
                <a:ext uri="{FF2B5EF4-FFF2-40B4-BE49-F238E27FC236}">
                  <a16:creationId xmlns:a16="http://schemas.microsoft.com/office/drawing/2014/main" id="{5E245758-21D4-46C5-8339-5EED1F6DA313}"/>
                </a:ext>
              </a:extLst>
            </p:cNvPr>
            <p:cNvSpPr>
              <a:spLocks/>
            </p:cNvSpPr>
            <p:nvPr/>
          </p:nvSpPr>
          <p:spPr bwMode="auto">
            <a:xfrm>
              <a:off x="1155" y="900"/>
              <a:ext cx="124" cy="51"/>
            </a:xfrm>
            <a:custGeom>
              <a:avLst/>
              <a:gdLst>
                <a:gd name="T0" fmla="*/ 57 w 67"/>
                <a:gd name="T1" fmla="*/ 8 h 28"/>
                <a:gd name="T2" fmla="*/ 48 w 67"/>
                <a:gd name="T3" fmla="*/ 13 h 28"/>
                <a:gd name="T4" fmla="*/ 1 w 67"/>
                <a:gd name="T5" fmla="*/ 0 h 28"/>
                <a:gd name="T6" fmla="*/ 0 w 67"/>
                <a:gd name="T7" fmla="*/ 5 h 28"/>
                <a:gd name="T8" fmla="*/ 46 w 67"/>
                <a:gd name="T9" fmla="*/ 18 h 28"/>
                <a:gd name="T10" fmla="*/ 46 w 67"/>
                <a:gd name="T11" fmla="*/ 18 h 28"/>
                <a:gd name="T12" fmla="*/ 57 w 67"/>
                <a:gd name="T13" fmla="*/ 28 h 28"/>
                <a:gd name="T14" fmla="*/ 67 w 67"/>
                <a:gd name="T15" fmla="*/ 18 h 28"/>
                <a:gd name="T16" fmla="*/ 57 w 67"/>
                <a:gd name="T17" fmla="*/ 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8">
                  <a:moveTo>
                    <a:pt x="57" y="8"/>
                  </a:moveTo>
                  <a:cubicBezTo>
                    <a:pt x="53" y="8"/>
                    <a:pt x="50" y="10"/>
                    <a:pt x="48" y="13"/>
                  </a:cubicBezTo>
                  <a:cubicBezTo>
                    <a:pt x="1" y="0"/>
                    <a:pt x="1" y="0"/>
                    <a:pt x="1" y="0"/>
                  </a:cubicBezTo>
                  <a:cubicBezTo>
                    <a:pt x="0" y="5"/>
                    <a:pt x="0" y="5"/>
                    <a:pt x="0" y="5"/>
                  </a:cubicBezTo>
                  <a:cubicBezTo>
                    <a:pt x="46" y="18"/>
                    <a:pt x="46" y="18"/>
                    <a:pt x="46" y="18"/>
                  </a:cubicBezTo>
                  <a:cubicBezTo>
                    <a:pt x="46" y="18"/>
                    <a:pt x="46" y="18"/>
                    <a:pt x="46" y="18"/>
                  </a:cubicBezTo>
                  <a:cubicBezTo>
                    <a:pt x="46" y="24"/>
                    <a:pt x="51" y="28"/>
                    <a:pt x="57" y="28"/>
                  </a:cubicBezTo>
                  <a:cubicBezTo>
                    <a:pt x="62" y="28"/>
                    <a:pt x="67" y="24"/>
                    <a:pt x="67" y="18"/>
                  </a:cubicBezTo>
                  <a:cubicBezTo>
                    <a:pt x="67" y="13"/>
                    <a:pt x="62" y="8"/>
                    <a:pt x="57" y="8"/>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5" name="Freeform 8">
              <a:extLst>
                <a:ext uri="{FF2B5EF4-FFF2-40B4-BE49-F238E27FC236}">
                  <a16:creationId xmlns:a16="http://schemas.microsoft.com/office/drawing/2014/main" id="{09FB003F-EF84-4D6E-B9BE-4E593B3DDAF2}"/>
                </a:ext>
              </a:extLst>
            </p:cNvPr>
            <p:cNvSpPr>
              <a:spLocks/>
            </p:cNvSpPr>
            <p:nvPr/>
          </p:nvSpPr>
          <p:spPr bwMode="auto">
            <a:xfrm>
              <a:off x="1044" y="839"/>
              <a:ext cx="114" cy="70"/>
            </a:xfrm>
            <a:custGeom>
              <a:avLst/>
              <a:gdLst>
                <a:gd name="T0" fmla="*/ 62 w 62"/>
                <a:gd name="T1" fmla="*/ 34 h 38"/>
                <a:gd name="T2" fmla="*/ 30 w 62"/>
                <a:gd name="T3" fmla="*/ 19 h 38"/>
                <a:gd name="T4" fmla="*/ 31 w 62"/>
                <a:gd name="T5" fmla="*/ 16 h 38"/>
                <a:gd name="T6" fmla="*/ 15 w 62"/>
                <a:gd name="T7" fmla="*/ 0 h 38"/>
                <a:gd name="T8" fmla="*/ 0 w 62"/>
                <a:gd name="T9" fmla="*/ 16 h 38"/>
                <a:gd name="T10" fmla="*/ 15 w 62"/>
                <a:gd name="T11" fmla="*/ 31 h 38"/>
                <a:gd name="T12" fmla="*/ 28 w 62"/>
                <a:gd name="T13" fmla="*/ 23 h 38"/>
                <a:gd name="T14" fmla="*/ 59 w 62"/>
                <a:gd name="T15" fmla="*/ 38 h 38"/>
                <a:gd name="T16" fmla="*/ 62 w 62"/>
                <a:gd name="T17"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38">
                  <a:moveTo>
                    <a:pt x="62" y="34"/>
                  </a:moveTo>
                  <a:cubicBezTo>
                    <a:pt x="30" y="19"/>
                    <a:pt x="30" y="19"/>
                    <a:pt x="30" y="19"/>
                  </a:cubicBezTo>
                  <a:cubicBezTo>
                    <a:pt x="30" y="18"/>
                    <a:pt x="31" y="17"/>
                    <a:pt x="31" y="16"/>
                  </a:cubicBezTo>
                  <a:cubicBezTo>
                    <a:pt x="31" y="7"/>
                    <a:pt x="24" y="0"/>
                    <a:pt x="15" y="0"/>
                  </a:cubicBezTo>
                  <a:cubicBezTo>
                    <a:pt x="7" y="0"/>
                    <a:pt x="0" y="7"/>
                    <a:pt x="0" y="16"/>
                  </a:cubicBezTo>
                  <a:cubicBezTo>
                    <a:pt x="0" y="24"/>
                    <a:pt x="7" y="31"/>
                    <a:pt x="15" y="31"/>
                  </a:cubicBezTo>
                  <a:cubicBezTo>
                    <a:pt x="21" y="31"/>
                    <a:pt x="26" y="28"/>
                    <a:pt x="28" y="23"/>
                  </a:cubicBezTo>
                  <a:cubicBezTo>
                    <a:pt x="59" y="38"/>
                    <a:pt x="59" y="38"/>
                    <a:pt x="59" y="38"/>
                  </a:cubicBezTo>
                  <a:lnTo>
                    <a:pt x="62" y="3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6" name="Freeform 9">
              <a:extLst>
                <a:ext uri="{FF2B5EF4-FFF2-40B4-BE49-F238E27FC236}">
                  <a16:creationId xmlns:a16="http://schemas.microsoft.com/office/drawing/2014/main" id="{6335E9AA-F0C0-46BA-A36B-8CD622285259}"/>
                </a:ext>
              </a:extLst>
            </p:cNvPr>
            <p:cNvSpPr>
              <a:spLocks/>
            </p:cNvSpPr>
            <p:nvPr/>
          </p:nvSpPr>
          <p:spPr bwMode="auto">
            <a:xfrm>
              <a:off x="1155" y="822"/>
              <a:ext cx="179" cy="87"/>
            </a:xfrm>
            <a:custGeom>
              <a:avLst/>
              <a:gdLst>
                <a:gd name="T0" fmla="*/ 87 w 97"/>
                <a:gd name="T1" fmla="*/ 0 h 47"/>
                <a:gd name="T2" fmla="*/ 77 w 97"/>
                <a:gd name="T3" fmla="*/ 10 h 47"/>
                <a:gd name="T4" fmla="*/ 77 w 97"/>
                <a:gd name="T5" fmla="*/ 13 h 47"/>
                <a:gd name="T6" fmla="*/ 0 w 97"/>
                <a:gd name="T7" fmla="*/ 42 h 47"/>
                <a:gd name="T8" fmla="*/ 1 w 97"/>
                <a:gd name="T9" fmla="*/ 47 h 47"/>
                <a:gd name="T10" fmla="*/ 80 w 97"/>
                <a:gd name="T11" fmla="*/ 17 h 47"/>
                <a:gd name="T12" fmla="*/ 87 w 97"/>
                <a:gd name="T13" fmla="*/ 20 h 47"/>
                <a:gd name="T14" fmla="*/ 97 w 97"/>
                <a:gd name="T15" fmla="*/ 10 h 47"/>
                <a:gd name="T16" fmla="*/ 87 w 97"/>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47">
                  <a:moveTo>
                    <a:pt x="87" y="0"/>
                  </a:moveTo>
                  <a:cubicBezTo>
                    <a:pt x="81" y="0"/>
                    <a:pt x="77" y="5"/>
                    <a:pt x="77" y="10"/>
                  </a:cubicBezTo>
                  <a:cubicBezTo>
                    <a:pt x="77" y="11"/>
                    <a:pt x="77" y="12"/>
                    <a:pt x="77" y="13"/>
                  </a:cubicBezTo>
                  <a:cubicBezTo>
                    <a:pt x="0" y="42"/>
                    <a:pt x="0" y="42"/>
                    <a:pt x="0" y="42"/>
                  </a:cubicBezTo>
                  <a:cubicBezTo>
                    <a:pt x="1" y="47"/>
                    <a:pt x="1" y="47"/>
                    <a:pt x="1" y="47"/>
                  </a:cubicBezTo>
                  <a:cubicBezTo>
                    <a:pt x="80" y="17"/>
                    <a:pt x="80" y="17"/>
                    <a:pt x="80" y="17"/>
                  </a:cubicBezTo>
                  <a:cubicBezTo>
                    <a:pt x="81" y="19"/>
                    <a:pt x="84" y="20"/>
                    <a:pt x="87" y="20"/>
                  </a:cubicBezTo>
                  <a:cubicBezTo>
                    <a:pt x="93" y="20"/>
                    <a:pt x="97" y="16"/>
                    <a:pt x="97" y="10"/>
                  </a:cubicBezTo>
                  <a:cubicBezTo>
                    <a:pt x="97" y="5"/>
                    <a:pt x="93" y="0"/>
                    <a:pt x="87"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7" name="Freeform 10">
              <a:extLst>
                <a:ext uri="{FF2B5EF4-FFF2-40B4-BE49-F238E27FC236}">
                  <a16:creationId xmlns:a16="http://schemas.microsoft.com/office/drawing/2014/main" id="{2E32A71F-7313-4EC2-BE7E-E7C59608B3FE}"/>
                </a:ext>
              </a:extLst>
            </p:cNvPr>
            <p:cNvSpPr>
              <a:spLocks/>
            </p:cNvSpPr>
            <p:nvPr/>
          </p:nvSpPr>
          <p:spPr bwMode="auto">
            <a:xfrm>
              <a:off x="1127" y="802"/>
              <a:ext cx="37" cy="103"/>
            </a:xfrm>
            <a:custGeom>
              <a:avLst/>
              <a:gdLst>
                <a:gd name="T0" fmla="*/ 20 w 20"/>
                <a:gd name="T1" fmla="*/ 10 h 56"/>
                <a:gd name="T2" fmla="*/ 10 w 20"/>
                <a:gd name="T3" fmla="*/ 0 h 56"/>
                <a:gd name="T4" fmla="*/ 0 w 20"/>
                <a:gd name="T5" fmla="*/ 10 h 56"/>
                <a:gd name="T6" fmla="*/ 9 w 20"/>
                <a:gd name="T7" fmla="*/ 20 h 56"/>
                <a:gd name="T8" fmla="*/ 13 w 20"/>
                <a:gd name="T9" fmla="*/ 56 h 56"/>
                <a:gd name="T10" fmla="*/ 18 w 20"/>
                <a:gd name="T11" fmla="*/ 56 h 56"/>
                <a:gd name="T12" fmla="*/ 14 w 20"/>
                <a:gd name="T13" fmla="*/ 20 h 56"/>
                <a:gd name="T14" fmla="*/ 20 w 20"/>
                <a:gd name="T15" fmla="*/ 10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56">
                  <a:moveTo>
                    <a:pt x="20" y="10"/>
                  </a:moveTo>
                  <a:cubicBezTo>
                    <a:pt x="20" y="5"/>
                    <a:pt x="16" y="0"/>
                    <a:pt x="10" y="0"/>
                  </a:cubicBezTo>
                  <a:cubicBezTo>
                    <a:pt x="5" y="0"/>
                    <a:pt x="0" y="5"/>
                    <a:pt x="0" y="10"/>
                  </a:cubicBezTo>
                  <a:cubicBezTo>
                    <a:pt x="0" y="15"/>
                    <a:pt x="4" y="20"/>
                    <a:pt x="9" y="20"/>
                  </a:cubicBezTo>
                  <a:cubicBezTo>
                    <a:pt x="13" y="56"/>
                    <a:pt x="13" y="56"/>
                    <a:pt x="13" y="56"/>
                  </a:cubicBezTo>
                  <a:cubicBezTo>
                    <a:pt x="18" y="56"/>
                    <a:pt x="18" y="56"/>
                    <a:pt x="18" y="56"/>
                  </a:cubicBezTo>
                  <a:cubicBezTo>
                    <a:pt x="14" y="20"/>
                    <a:pt x="14" y="20"/>
                    <a:pt x="14" y="20"/>
                  </a:cubicBezTo>
                  <a:cubicBezTo>
                    <a:pt x="18" y="18"/>
                    <a:pt x="20" y="15"/>
                    <a:pt x="20" y="1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8" name="Oval 11">
              <a:extLst>
                <a:ext uri="{FF2B5EF4-FFF2-40B4-BE49-F238E27FC236}">
                  <a16:creationId xmlns:a16="http://schemas.microsoft.com/office/drawing/2014/main" id="{09FB2656-E60B-491C-88B4-DD2D1631B341}"/>
                </a:ext>
              </a:extLst>
            </p:cNvPr>
            <p:cNvSpPr>
              <a:spLocks noChangeArrowheads="1"/>
            </p:cNvSpPr>
            <p:nvPr/>
          </p:nvSpPr>
          <p:spPr bwMode="auto">
            <a:xfrm>
              <a:off x="1118" y="868"/>
              <a:ext cx="76" cy="74"/>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Oval 12">
              <a:extLst>
                <a:ext uri="{FF2B5EF4-FFF2-40B4-BE49-F238E27FC236}">
                  <a16:creationId xmlns:a16="http://schemas.microsoft.com/office/drawing/2014/main" id="{03BF6ED1-AB3D-4E5E-86D8-917A797350AC}"/>
                </a:ext>
              </a:extLst>
            </p:cNvPr>
            <p:cNvSpPr>
              <a:spLocks noChangeArrowheads="1"/>
            </p:cNvSpPr>
            <p:nvPr/>
          </p:nvSpPr>
          <p:spPr bwMode="auto">
            <a:xfrm>
              <a:off x="1110" y="765"/>
              <a:ext cx="19" cy="20"/>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0" name="Oval 13">
              <a:extLst>
                <a:ext uri="{FF2B5EF4-FFF2-40B4-BE49-F238E27FC236}">
                  <a16:creationId xmlns:a16="http://schemas.microsoft.com/office/drawing/2014/main" id="{63B0F7F2-EAD1-42DE-90A5-F61F8E88ECDB}"/>
                </a:ext>
              </a:extLst>
            </p:cNvPr>
            <p:cNvSpPr>
              <a:spLocks noChangeArrowheads="1"/>
            </p:cNvSpPr>
            <p:nvPr/>
          </p:nvSpPr>
          <p:spPr bwMode="auto">
            <a:xfrm>
              <a:off x="1035" y="1006"/>
              <a:ext cx="18" cy="1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1" name="Oval 14">
              <a:extLst>
                <a:ext uri="{FF2B5EF4-FFF2-40B4-BE49-F238E27FC236}">
                  <a16:creationId xmlns:a16="http://schemas.microsoft.com/office/drawing/2014/main" id="{DC8067DF-3F8C-4055-AC28-5FA40F16D958}"/>
                </a:ext>
              </a:extLst>
            </p:cNvPr>
            <p:cNvSpPr>
              <a:spLocks noChangeArrowheads="1"/>
            </p:cNvSpPr>
            <p:nvPr/>
          </p:nvSpPr>
          <p:spPr bwMode="auto">
            <a:xfrm>
              <a:off x="1297" y="935"/>
              <a:ext cx="19" cy="18"/>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2" name="Freeform 15">
              <a:extLst>
                <a:ext uri="{FF2B5EF4-FFF2-40B4-BE49-F238E27FC236}">
                  <a16:creationId xmlns:a16="http://schemas.microsoft.com/office/drawing/2014/main" id="{4C9776BB-5D97-48E2-88E7-EBA3D8FC362A}"/>
                </a:ext>
              </a:extLst>
            </p:cNvPr>
            <p:cNvSpPr>
              <a:spLocks/>
            </p:cNvSpPr>
            <p:nvPr/>
          </p:nvSpPr>
          <p:spPr bwMode="auto">
            <a:xfrm>
              <a:off x="1016" y="900"/>
              <a:ext cx="146" cy="182"/>
            </a:xfrm>
            <a:custGeom>
              <a:avLst/>
              <a:gdLst>
                <a:gd name="T0" fmla="*/ 65 w 79"/>
                <a:gd name="T1" fmla="*/ 80 h 99"/>
                <a:gd name="T2" fmla="*/ 79 w 79"/>
                <a:gd name="T3" fmla="*/ 0 h 99"/>
                <a:gd name="T4" fmla="*/ 19 w 79"/>
                <a:gd name="T5" fmla="*/ 13 h 99"/>
                <a:gd name="T6" fmla="*/ 10 w 79"/>
                <a:gd name="T7" fmla="*/ 8 h 99"/>
                <a:gd name="T8" fmla="*/ 0 w 79"/>
                <a:gd name="T9" fmla="*/ 18 h 99"/>
                <a:gd name="T10" fmla="*/ 10 w 79"/>
                <a:gd name="T11" fmla="*/ 28 h 99"/>
                <a:gd name="T12" fmla="*/ 21 w 79"/>
                <a:gd name="T13" fmla="*/ 18 h 99"/>
                <a:gd name="T14" fmla="*/ 72 w 79"/>
                <a:gd name="T15" fmla="*/ 6 h 99"/>
                <a:gd name="T16" fmla="*/ 60 w 79"/>
                <a:gd name="T17" fmla="*/ 79 h 99"/>
                <a:gd name="T18" fmla="*/ 51 w 79"/>
                <a:gd name="T19" fmla="*/ 89 h 99"/>
                <a:gd name="T20" fmla="*/ 61 w 79"/>
                <a:gd name="T21" fmla="*/ 99 h 99"/>
                <a:gd name="T22" fmla="*/ 71 w 79"/>
                <a:gd name="T23" fmla="*/ 89 h 99"/>
                <a:gd name="T24" fmla="*/ 65 w 79"/>
                <a:gd name="T25" fmla="*/ 8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99">
                  <a:moveTo>
                    <a:pt x="65" y="80"/>
                  </a:moveTo>
                  <a:cubicBezTo>
                    <a:pt x="79" y="0"/>
                    <a:pt x="79" y="0"/>
                    <a:pt x="79" y="0"/>
                  </a:cubicBezTo>
                  <a:cubicBezTo>
                    <a:pt x="19" y="13"/>
                    <a:pt x="19" y="13"/>
                    <a:pt x="19" y="13"/>
                  </a:cubicBezTo>
                  <a:cubicBezTo>
                    <a:pt x="18" y="10"/>
                    <a:pt x="14" y="8"/>
                    <a:pt x="10" y="8"/>
                  </a:cubicBezTo>
                  <a:cubicBezTo>
                    <a:pt x="5" y="8"/>
                    <a:pt x="0" y="12"/>
                    <a:pt x="0" y="18"/>
                  </a:cubicBezTo>
                  <a:cubicBezTo>
                    <a:pt x="0" y="23"/>
                    <a:pt x="5" y="28"/>
                    <a:pt x="10" y="28"/>
                  </a:cubicBezTo>
                  <a:cubicBezTo>
                    <a:pt x="16" y="28"/>
                    <a:pt x="20" y="24"/>
                    <a:pt x="21" y="18"/>
                  </a:cubicBezTo>
                  <a:cubicBezTo>
                    <a:pt x="72" y="6"/>
                    <a:pt x="72" y="6"/>
                    <a:pt x="72" y="6"/>
                  </a:cubicBezTo>
                  <a:cubicBezTo>
                    <a:pt x="60" y="79"/>
                    <a:pt x="60" y="79"/>
                    <a:pt x="60" y="79"/>
                  </a:cubicBezTo>
                  <a:cubicBezTo>
                    <a:pt x="55" y="79"/>
                    <a:pt x="51" y="84"/>
                    <a:pt x="51" y="89"/>
                  </a:cubicBezTo>
                  <a:cubicBezTo>
                    <a:pt x="51" y="95"/>
                    <a:pt x="55" y="99"/>
                    <a:pt x="61" y="99"/>
                  </a:cubicBezTo>
                  <a:cubicBezTo>
                    <a:pt x="66" y="99"/>
                    <a:pt x="71" y="94"/>
                    <a:pt x="71" y="89"/>
                  </a:cubicBezTo>
                  <a:cubicBezTo>
                    <a:pt x="71" y="85"/>
                    <a:pt x="68" y="81"/>
                    <a:pt x="65" y="8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3" name="Freeform 16">
              <a:extLst>
                <a:ext uri="{FF2B5EF4-FFF2-40B4-BE49-F238E27FC236}">
                  <a16:creationId xmlns:a16="http://schemas.microsoft.com/office/drawing/2014/main" id="{8B28DC0D-9E09-4FC6-8EB7-F90DB58B67F9}"/>
                </a:ext>
              </a:extLst>
            </p:cNvPr>
            <p:cNvSpPr>
              <a:spLocks/>
            </p:cNvSpPr>
            <p:nvPr/>
          </p:nvSpPr>
          <p:spPr bwMode="auto">
            <a:xfrm>
              <a:off x="1153" y="802"/>
              <a:ext cx="107" cy="107"/>
            </a:xfrm>
            <a:custGeom>
              <a:avLst/>
              <a:gdLst>
                <a:gd name="T0" fmla="*/ 47 w 58"/>
                <a:gd name="T1" fmla="*/ 0 h 58"/>
                <a:gd name="T2" fmla="*/ 37 w 58"/>
                <a:gd name="T3" fmla="*/ 10 h 58"/>
                <a:gd name="T4" fmla="*/ 39 w 58"/>
                <a:gd name="T5" fmla="*/ 15 h 58"/>
                <a:gd name="T6" fmla="*/ 0 w 58"/>
                <a:gd name="T7" fmla="*/ 54 h 58"/>
                <a:gd name="T8" fmla="*/ 3 w 58"/>
                <a:gd name="T9" fmla="*/ 58 h 58"/>
                <a:gd name="T10" fmla="*/ 42 w 58"/>
                <a:gd name="T11" fmla="*/ 19 h 58"/>
                <a:gd name="T12" fmla="*/ 47 w 58"/>
                <a:gd name="T13" fmla="*/ 20 h 58"/>
                <a:gd name="T14" fmla="*/ 58 w 58"/>
                <a:gd name="T15" fmla="*/ 10 h 58"/>
                <a:gd name="T16" fmla="*/ 47 w 58"/>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47" y="0"/>
                  </a:moveTo>
                  <a:cubicBezTo>
                    <a:pt x="42" y="0"/>
                    <a:pt x="37" y="5"/>
                    <a:pt x="37" y="10"/>
                  </a:cubicBezTo>
                  <a:cubicBezTo>
                    <a:pt x="37" y="12"/>
                    <a:pt x="38" y="14"/>
                    <a:pt x="39" y="15"/>
                  </a:cubicBezTo>
                  <a:cubicBezTo>
                    <a:pt x="0" y="54"/>
                    <a:pt x="0" y="54"/>
                    <a:pt x="0" y="54"/>
                  </a:cubicBezTo>
                  <a:cubicBezTo>
                    <a:pt x="3" y="58"/>
                    <a:pt x="3" y="58"/>
                    <a:pt x="3" y="58"/>
                  </a:cubicBezTo>
                  <a:cubicBezTo>
                    <a:pt x="42" y="19"/>
                    <a:pt x="42" y="19"/>
                    <a:pt x="42" y="19"/>
                  </a:cubicBezTo>
                  <a:cubicBezTo>
                    <a:pt x="44" y="20"/>
                    <a:pt x="46" y="20"/>
                    <a:pt x="47" y="20"/>
                  </a:cubicBezTo>
                  <a:cubicBezTo>
                    <a:pt x="53" y="20"/>
                    <a:pt x="58" y="16"/>
                    <a:pt x="58" y="10"/>
                  </a:cubicBezTo>
                  <a:cubicBezTo>
                    <a:pt x="58" y="5"/>
                    <a:pt x="53" y="0"/>
                    <a:pt x="47" y="0"/>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4" name="Freeform 17">
              <a:extLst>
                <a:ext uri="{FF2B5EF4-FFF2-40B4-BE49-F238E27FC236}">
                  <a16:creationId xmlns:a16="http://schemas.microsoft.com/office/drawing/2014/main" id="{90716AE9-4CA9-4F87-A740-F52EBAD68D41}"/>
                </a:ext>
              </a:extLst>
            </p:cNvPr>
            <p:cNvSpPr>
              <a:spLocks/>
            </p:cNvSpPr>
            <p:nvPr/>
          </p:nvSpPr>
          <p:spPr bwMode="auto">
            <a:xfrm>
              <a:off x="1203" y="1025"/>
              <a:ext cx="18" cy="20"/>
            </a:xfrm>
            <a:custGeom>
              <a:avLst/>
              <a:gdLst>
                <a:gd name="T0" fmla="*/ 5 w 10"/>
                <a:gd name="T1" fmla="*/ 11 h 11"/>
                <a:gd name="T2" fmla="*/ 0 w 10"/>
                <a:gd name="T3" fmla="*/ 6 h 11"/>
                <a:gd name="T4" fmla="*/ 5 w 10"/>
                <a:gd name="T5" fmla="*/ 0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2" y="11"/>
                    <a:pt x="0" y="8"/>
                    <a:pt x="0" y="6"/>
                  </a:cubicBezTo>
                  <a:cubicBezTo>
                    <a:pt x="0" y="3"/>
                    <a:pt x="3" y="0"/>
                    <a:pt x="5" y="0"/>
                  </a:cubicBezTo>
                  <a:cubicBezTo>
                    <a:pt x="8" y="0"/>
                    <a:pt x="10" y="3"/>
                    <a:pt x="10" y="6"/>
                  </a:cubicBezTo>
                  <a:cubicBezTo>
                    <a:pt x="10" y="8"/>
                    <a:pt x="8" y="11"/>
                    <a:pt x="5" y="1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25" name="Oval 18">
              <a:extLst>
                <a:ext uri="{FF2B5EF4-FFF2-40B4-BE49-F238E27FC236}">
                  <a16:creationId xmlns:a16="http://schemas.microsoft.com/office/drawing/2014/main" id="{41239CA8-E6F6-4567-9695-32C587F98845}"/>
                </a:ext>
              </a:extLst>
            </p:cNvPr>
            <p:cNvSpPr>
              <a:spLocks noChangeArrowheads="1"/>
            </p:cNvSpPr>
            <p:nvPr/>
          </p:nvSpPr>
          <p:spPr bwMode="auto">
            <a:xfrm>
              <a:off x="1277" y="765"/>
              <a:ext cx="20" cy="1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28" name="Graphic 26" descr="Lightbulb">
            <a:extLst>
              <a:ext uri="{FF2B5EF4-FFF2-40B4-BE49-F238E27FC236}">
                <a16:creationId xmlns:a16="http://schemas.microsoft.com/office/drawing/2014/main" id="{CC3A6489-8676-4308-867C-459A24B59FF1}"/>
              </a:ext>
            </a:extLst>
          </p:cNvPr>
          <p:cNvGrpSpPr/>
          <p:nvPr/>
        </p:nvGrpSpPr>
        <p:grpSpPr>
          <a:xfrm>
            <a:off x="6703349" y="4164050"/>
            <a:ext cx="457200" cy="457200"/>
            <a:chOff x="5638800" y="2971800"/>
            <a:chExt cx="914400" cy="914400"/>
          </a:xfrm>
          <a:solidFill>
            <a:srgbClr val="4BE8FF"/>
          </a:solidFill>
        </p:grpSpPr>
        <p:sp>
          <p:nvSpPr>
            <p:cNvPr id="29" name="Freeform: Shape 28">
              <a:extLst>
                <a:ext uri="{FF2B5EF4-FFF2-40B4-BE49-F238E27FC236}">
                  <a16:creationId xmlns:a16="http://schemas.microsoft.com/office/drawing/2014/main" id="{635C2167-5711-4A58-B78C-D7892952E4DD}"/>
                </a:ext>
              </a:extLst>
            </p:cNvPr>
            <p:cNvSpPr/>
            <p:nvPr/>
          </p:nvSpPr>
          <p:spPr>
            <a:xfrm>
              <a:off x="5972175" y="3581400"/>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sp>
          <p:nvSpPr>
            <p:cNvPr id="30" name="Freeform: Shape 29">
              <a:extLst>
                <a:ext uri="{FF2B5EF4-FFF2-40B4-BE49-F238E27FC236}">
                  <a16:creationId xmlns:a16="http://schemas.microsoft.com/office/drawing/2014/main" id="{07D353D2-B8A1-46E3-AE58-10AD8D7E6F0B}"/>
                </a:ext>
              </a:extLst>
            </p:cNvPr>
            <p:cNvSpPr/>
            <p:nvPr/>
          </p:nvSpPr>
          <p:spPr>
            <a:xfrm>
              <a:off x="5972175" y="3676650"/>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35A205F4-D465-4FB7-BD24-5FECE60AEA41}"/>
                </a:ext>
              </a:extLst>
            </p:cNvPr>
            <p:cNvSpPr/>
            <p:nvPr/>
          </p:nvSpPr>
          <p:spPr>
            <a:xfrm>
              <a:off x="6034087" y="3771900"/>
              <a:ext cx="123825" cy="57150"/>
            </a:xfrm>
            <a:custGeom>
              <a:avLst/>
              <a:gdLst>
                <a:gd name="connsiteX0" fmla="*/ 0 w 123825"/>
                <a:gd name="connsiteY0" fmla="*/ 0 h 57150"/>
                <a:gd name="connsiteX1" fmla="*/ 61913 w 123825"/>
                <a:gd name="connsiteY1" fmla="*/ 57150 h 57150"/>
                <a:gd name="connsiteX2" fmla="*/ 123825 w 123825"/>
                <a:gd name="connsiteY2" fmla="*/ 0 h 57150"/>
                <a:gd name="connsiteX3" fmla="*/ 0 w 123825"/>
                <a:gd name="connsiteY3" fmla="*/ 0 h 57150"/>
              </a:gdLst>
              <a:ahLst/>
              <a:cxnLst>
                <a:cxn ang="0">
                  <a:pos x="connsiteX0" y="connsiteY0"/>
                </a:cxn>
                <a:cxn ang="0">
                  <a:pos x="connsiteX1" y="connsiteY1"/>
                </a:cxn>
                <a:cxn ang="0">
                  <a:pos x="connsiteX2" y="connsiteY2"/>
                </a:cxn>
                <a:cxn ang="0">
                  <a:pos x="connsiteX3" y="connsiteY3"/>
                </a:cxn>
              </a:cxnLst>
              <a:rect l="l" t="t" r="r" b="b"/>
              <a:pathLst>
                <a:path w="123825" h="57150">
                  <a:moveTo>
                    <a:pt x="0" y="0"/>
                  </a:moveTo>
                  <a:cubicBezTo>
                    <a:pt x="2857" y="32385"/>
                    <a:pt x="29527" y="57150"/>
                    <a:pt x="61913" y="57150"/>
                  </a:cubicBezTo>
                  <a:cubicBezTo>
                    <a:pt x="94298" y="57150"/>
                    <a:pt x="120968" y="32385"/>
                    <a:pt x="123825" y="0"/>
                  </a:cubicBezTo>
                  <a:lnTo>
                    <a:pt x="0"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sp>
          <p:nvSpPr>
            <p:cNvPr id="32" name="Freeform: Shape 31">
              <a:extLst>
                <a:ext uri="{FF2B5EF4-FFF2-40B4-BE49-F238E27FC236}">
                  <a16:creationId xmlns:a16="http://schemas.microsoft.com/office/drawing/2014/main" id="{A42727F6-CF23-4EA2-8EC8-991518F33037}"/>
                </a:ext>
              </a:extLst>
            </p:cNvPr>
            <p:cNvSpPr/>
            <p:nvPr/>
          </p:nvSpPr>
          <p:spPr>
            <a:xfrm>
              <a:off x="5848350" y="3028950"/>
              <a:ext cx="495300" cy="514350"/>
            </a:xfrm>
            <a:custGeom>
              <a:avLst/>
              <a:gdLst>
                <a:gd name="connsiteX0" fmla="*/ 247650 w 495300"/>
                <a:gd name="connsiteY0" fmla="*/ 0 h 514350"/>
                <a:gd name="connsiteX1" fmla="*/ 247650 w 495300"/>
                <a:gd name="connsiteY1" fmla="*/ 0 h 514350"/>
                <a:gd name="connsiteX2" fmla="*/ 247650 w 495300"/>
                <a:gd name="connsiteY2" fmla="*/ 0 h 514350"/>
                <a:gd name="connsiteX3" fmla="*/ 0 w 495300"/>
                <a:gd name="connsiteY3" fmla="*/ 244793 h 514350"/>
                <a:gd name="connsiteX4" fmla="*/ 0 w 495300"/>
                <a:gd name="connsiteY4" fmla="*/ 253365 h 514350"/>
                <a:gd name="connsiteX5" fmla="*/ 17145 w 495300"/>
                <a:gd name="connsiteY5" fmla="*/ 339090 h 514350"/>
                <a:gd name="connsiteX6" fmla="*/ 60007 w 495300"/>
                <a:gd name="connsiteY6" fmla="*/ 409575 h 514350"/>
                <a:gd name="connsiteX7" fmla="*/ 118110 w 495300"/>
                <a:gd name="connsiteY7" fmla="*/ 503873 h 514350"/>
                <a:gd name="connsiteX8" fmla="*/ 135255 w 495300"/>
                <a:gd name="connsiteY8" fmla="*/ 514350 h 514350"/>
                <a:gd name="connsiteX9" fmla="*/ 360045 w 495300"/>
                <a:gd name="connsiteY9" fmla="*/ 514350 h 514350"/>
                <a:gd name="connsiteX10" fmla="*/ 377190 w 495300"/>
                <a:gd name="connsiteY10" fmla="*/ 503873 h 514350"/>
                <a:gd name="connsiteX11" fmla="*/ 435292 w 495300"/>
                <a:gd name="connsiteY11" fmla="*/ 409575 h 514350"/>
                <a:gd name="connsiteX12" fmla="*/ 478155 w 495300"/>
                <a:gd name="connsiteY12" fmla="*/ 339090 h 514350"/>
                <a:gd name="connsiteX13" fmla="*/ 495300 w 495300"/>
                <a:gd name="connsiteY13" fmla="*/ 253365 h 514350"/>
                <a:gd name="connsiteX14" fmla="*/ 495300 w 495300"/>
                <a:gd name="connsiteY14" fmla="*/ 244793 h 514350"/>
                <a:gd name="connsiteX15" fmla="*/ 247650 w 495300"/>
                <a:gd name="connsiteY15" fmla="*/ 0 h 514350"/>
                <a:gd name="connsiteX16" fmla="*/ 438150 w 495300"/>
                <a:gd name="connsiteY16" fmla="*/ 252413 h 514350"/>
                <a:gd name="connsiteX17" fmla="*/ 424815 w 495300"/>
                <a:gd name="connsiteY17" fmla="*/ 319088 h 514350"/>
                <a:gd name="connsiteX18" fmla="*/ 392430 w 495300"/>
                <a:gd name="connsiteY18" fmla="*/ 371475 h 514350"/>
                <a:gd name="connsiteX19" fmla="*/ 337185 w 495300"/>
                <a:gd name="connsiteY19" fmla="*/ 457200 h 514350"/>
                <a:gd name="connsiteX20" fmla="*/ 247650 w 495300"/>
                <a:gd name="connsiteY20" fmla="*/ 457200 h 514350"/>
                <a:gd name="connsiteX21" fmla="*/ 159068 w 495300"/>
                <a:gd name="connsiteY21" fmla="*/ 457200 h 514350"/>
                <a:gd name="connsiteX22" fmla="*/ 103823 w 495300"/>
                <a:gd name="connsiteY22" fmla="*/ 371475 h 514350"/>
                <a:gd name="connsiteX23" fmla="*/ 71438 w 495300"/>
                <a:gd name="connsiteY23" fmla="*/ 319088 h 514350"/>
                <a:gd name="connsiteX24" fmla="*/ 58103 w 495300"/>
                <a:gd name="connsiteY24" fmla="*/ 252413 h 514350"/>
                <a:gd name="connsiteX25" fmla="*/ 58103 w 495300"/>
                <a:gd name="connsiteY25" fmla="*/ 244793 h 514350"/>
                <a:gd name="connsiteX26" fmla="*/ 248602 w 495300"/>
                <a:gd name="connsiteY26" fmla="*/ 56197 h 514350"/>
                <a:gd name="connsiteX27" fmla="*/ 248602 w 495300"/>
                <a:gd name="connsiteY27" fmla="*/ 56197 h 514350"/>
                <a:gd name="connsiteX28" fmla="*/ 248602 w 495300"/>
                <a:gd name="connsiteY28" fmla="*/ 56197 h 514350"/>
                <a:gd name="connsiteX29" fmla="*/ 248602 w 495300"/>
                <a:gd name="connsiteY29" fmla="*/ 56197 h 514350"/>
                <a:gd name="connsiteX30" fmla="*/ 248602 w 495300"/>
                <a:gd name="connsiteY30" fmla="*/ 56197 h 514350"/>
                <a:gd name="connsiteX31" fmla="*/ 248602 w 495300"/>
                <a:gd name="connsiteY31" fmla="*/ 56197 h 514350"/>
                <a:gd name="connsiteX32" fmla="*/ 248602 w 495300"/>
                <a:gd name="connsiteY32" fmla="*/ 56197 h 514350"/>
                <a:gd name="connsiteX33" fmla="*/ 439103 w 495300"/>
                <a:gd name="connsiteY33" fmla="*/ 244793 h 514350"/>
                <a:gd name="connsiteX34" fmla="*/ 439103 w 495300"/>
                <a:gd name="connsiteY34" fmla="*/ 252413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95300" h="514350">
                  <a:moveTo>
                    <a:pt x="247650" y="0"/>
                  </a:moveTo>
                  <a:cubicBezTo>
                    <a:pt x="247650" y="0"/>
                    <a:pt x="247650" y="0"/>
                    <a:pt x="247650" y="0"/>
                  </a:cubicBezTo>
                  <a:cubicBezTo>
                    <a:pt x="247650" y="0"/>
                    <a:pt x="247650" y="0"/>
                    <a:pt x="247650" y="0"/>
                  </a:cubicBezTo>
                  <a:cubicBezTo>
                    <a:pt x="112395" y="952"/>
                    <a:pt x="2857" y="109538"/>
                    <a:pt x="0" y="244793"/>
                  </a:cubicBezTo>
                  <a:lnTo>
                    <a:pt x="0" y="253365"/>
                  </a:lnTo>
                  <a:cubicBezTo>
                    <a:pt x="953" y="282893"/>
                    <a:pt x="6668" y="311468"/>
                    <a:pt x="17145" y="339090"/>
                  </a:cubicBezTo>
                  <a:cubicBezTo>
                    <a:pt x="27622" y="364808"/>
                    <a:pt x="41910" y="388620"/>
                    <a:pt x="60007" y="409575"/>
                  </a:cubicBezTo>
                  <a:cubicBezTo>
                    <a:pt x="82868" y="434340"/>
                    <a:pt x="107632" y="482918"/>
                    <a:pt x="118110" y="503873"/>
                  </a:cubicBezTo>
                  <a:cubicBezTo>
                    <a:pt x="120968" y="510540"/>
                    <a:pt x="127635" y="514350"/>
                    <a:pt x="135255" y="514350"/>
                  </a:cubicBezTo>
                  <a:lnTo>
                    <a:pt x="360045" y="514350"/>
                  </a:lnTo>
                  <a:cubicBezTo>
                    <a:pt x="367665" y="514350"/>
                    <a:pt x="374333" y="510540"/>
                    <a:pt x="377190" y="503873"/>
                  </a:cubicBezTo>
                  <a:cubicBezTo>
                    <a:pt x="387668" y="482918"/>
                    <a:pt x="412433" y="434340"/>
                    <a:pt x="435292" y="409575"/>
                  </a:cubicBezTo>
                  <a:cubicBezTo>
                    <a:pt x="453390" y="388620"/>
                    <a:pt x="468630" y="364808"/>
                    <a:pt x="478155" y="339090"/>
                  </a:cubicBezTo>
                  <a:cubicBezTo>
                    <a:pt x="488633" y="311468"/>
                    <a:pt x="494348" y="282893"/>
                    <a:pt x="495300" y="253365"/>
                  </a:cubicBezTo>
                  <a:lnTo>
                    <a:pt x="495300" y="244793"/>
                  </a:lnTo>
                  <a:cubicBezTo>
                    <a:pt x="492442" y="109538"/>
                    <a:pt x="382905" y="952"/>
                    <a:pt x="247650" y="0"/>
                  </a:cubicBezTo>
                  <a:close/>
                  <a:moveTo>
                    <a:pt x="438150" y="252413"/>
                  </a:moveTo>
                  <a:cubicBezTo>
                    <a:pt x="437198" y="275273"/>
                    <a:pt x="432435" y="298133"/>
                    <a:pt x="424815" y="319088"/>
                  </a:cubicBezTo>
                  <a:cubicBezTo>
                    <a:pt x="417195" y="338138"/>
                    <a:pt x="406717" y="356235"/>
                    <a:pt x="392430" y="371475"/>
                  </a:cubicBezTo>
                  <a:cubicBezTo>
                    <a:pt x="370523" y="398145"/>
                    <a:pt x="351473" y="426720"/>
                    <a:pt x="337185" y="457200"/>
                  </a:cubicBezTo>
                  <a:lnTo>
                    <a:pt x="247650" y="457200"/>
                  </a:lnTo>
                  <a:lnTo>
                    <a:pt x="159068" y="457200"/>
                  </a:lnTo>
                  <a:cubicBezTo>
                    <a:pt x="143827" y="426720"/>
                    <a:pt x="124777" y="398145"/>
                    <a:pt x="103823" y="371475"/>
                  </a:cubicBezTo>
                  <a:cubicBezTo>
                    <a:pt x="90488" y="356235"/>
                    <a:pt x="79057" y="338138"/>
                    <a:pt x="71438" y="319088"/>
                  </a:cubicBezTo>
                  <a:cubicBezTo>
                    <a:pt x="62865" y="298133"/>
                    <a:pt x="59055" y="275273"/>
                    <a:pt x="58103" y="252413"/>
                  </a:cubicBezTo>
                  <a:lnTo>
                    <a:pt x="58103" y="244793"/>
                  </a:lnTo>
                  <a:cubicBezTo>
                    <a:pt x="60007" y="140970"/>
                    <a:pt x="144780" y="57150"/>
                    <a:pt x="248602" y="56197"/>
                  </a:cubicBezTo>
                  <a:lnTo>
                    <a:pt x="248602" y="56197"/>
                  </a:lnTo>
                  <a:lnTo>
                    <a:pt x="248602" y="56197"/>
                  </a:lnTo>
                  <a:cubicBezTo>
                    <a:pt x="248602" y="56197"/>
                    <a:pt x="248602" y="56197"/>
                    <a:pt x="248602" y="56197"/>
                  </a:cubicBezTo>
                  <a:cubicBezTo>
                    <a:pt x="248602" y="56197"/>
                    <a:pt x="248602" y="56197"/>
                    <a:pt x="248602" y="56197"/>
                  </a:cubicBezTo>
                  <a:lnTo>
                    <a:pt x="248602" y="56197"/>
                  </a:lnTo>
                  <a:lnTo>
                    <a:pt x="248602" y="56197"/>
                  </a:lnTo>
                  <a:cubicBezTo>
                    <a:pt x="352425" y="57150"/>
                    <a:pt x="437198" y="140018"/>
                    <a:pt x="439103" y="244793"/>
                  </a:cubicBezTo>
                  <a:lnTo>
                    <a:pt x="439103" y="252413"/>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grpSp>
      <p:grpSp>
        <p:nvGrpSpPr>
          <p:cNvPr id="35" name="Graphic 33" descr="Compass">
            <a:extLst>
              <a:ext uri="{FF2B5EF4-FFF2-40B4-BE49-F238E27FC236}">
                <a16:creationId xmlns:a16="http://schemas.microsoft.com/office/drawing/2014/main" id="{BE38E0C5-43E9-49B9-A882-242C5498FC09}"/>
              </a:ext>
            </a:extLst>
          </p:cNvPr>
          <p:cNvGrpSpPr/>
          <p:nvPr/>
        </p:nvGrpSpPr>
        <p:grpSpPr>
          <a:xfrm>
            <a:off x="947286" y="2496049"/>
            <a:ext cx="636096" cy="611408"/>
            <a:chOff x="427391" y="1737495"/>
            <a:chExt cx="914400" cy="914400"/>
          </a:xfrm>
        </p:grpSpPr>
        <p:sp>
          <p:nvSpPr>
            <p:cNvPr id="36" name="Freeform: Shape 35">
              <a:extLst>
                <a:ext uri="{FF2B5EF4-FFF2-40B4-BE49-F238E27FC236}">
                  <a16:creationId xmlns:a16="http://schemas.microsoft.com/office/drawing/2014/main" id="{D101DEA5-C167-461C-B45C-43FE7BEAF19C}"/>
                </a:ext>
              </a:extLst>
            </p:cNvPr>
            <p:cNvSpPr/>
            <p:nvPr/>
          </p:nvSpPr>
          <p:spPr>
            <a:xfrm>
              <a:off x="522641" y="1832745"/>
              <a:ext cx="723900" cy="723900"/>
            </a:xfrm>
            <a:custGeom>
              <a:avLst/>
              <a:gdLst>
                <a:gd name="connsiteX0" fmla="*/ 361950 w 723900"/>
                <a:gd name="connsiteY0" fmla="*/ 0 h 723900"/>
                <a:gd name="connsiteX1" fmla="*/ 0 w 723900"/>
                <a:gd name="connsiteY1" fmla="*/ 361950 h 723900"/>
                <a:gd name="connsiteX2" fmla="*/ 361950 w 723900"/>
                <a:gd name="connsiteY2" fmla="*/ 723900 h 723900"/>
                <a:gd name="connsiteX3" fmla="*/ 723900 w 723900"/>
                <a:gd name="connsiteY3" fmla="*/ 361950 h 723900"/>
                <a:gd name="connsiteX4" fmla="*/ 361950 w 723900"/>
                <a:gd name="connsiteY4" fmla="*/ 0 h 723900"/>
                <a:gd name="connsiteX5" fmla="*/ 361950 w 723900"/>
                <a:gd name="connsiteY5" fmla="*/ 57150 h 723900"/>
                <a:gd name="connsiteX6" fmla="*/ 666750 w 723900"/>
                <a:gd name="connsiteY6" fmla="*/ 361950 h 723900"/>
                <a:gd name="connsiteX7" fmla="*/ 361950 w 723900"/>
                <a:gd name="connsiteY7" fmla="*/ 666750 h 723900"/>
                <a:gd name="connsiteX8" fmla="*/ 57150 w 723900"/>
                <a:gd name="connsiteY8" fmla="*/ 361950 h 723900"/>
                <a:gd name="connsiteX9" fmla="*/ 361950 w 723900"/>
                <a:gd name="connsiteY9" fmla="*/ 5715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900" h="723900">
                  <a:moveTo>
                    <a:pt x="361950" y="0"/>
                  </a:moveTo>
                  <a:cubicBezTo>
                    <a:pt x="161925" y="0"/>
                    <a:pt x="0" y="161925"/>
                    <a:pt x="0" y="361950"/>
                  </a:cubicBezTo>
                  <a:cubicBezTo>
                    <a:pt x="0" y="561975"/>
                    <a:pt x="161925" y="723900"/>
                    <a:pt x="361950" y="723900"/>
                  </a:cubicBezTo>
                  <a:cubicBezTo>
                    <a:pt x="561975" y="723900"/>
                    <a:pt x="723900" y="561975"/>
                    <a:pt x="723900" y="361950"/>
                  </a:cubicBezTo>
                  <a:cubicBezTo>
                    <a:pt x="723900" y="161925"/>
                    <a:pt x="561975" y="0"/>
                    <a:pt x="361950" y="0"/>
                  </a:cubicBezTo>
                  <a:close/>
                  <a:moveTo>
                    <a:pt x="361950" y="57150"/>
                  </a:moveTo>
                  <a:cubicBezTo>
                    <a:pt x="529590" y="57150"/>
                    <a:pt x="666750" y="194310"/>
                    <a:pt x="666750" y="361950"/>
                  </a:cubicBezTo>
                  <a:cubicBezTo>
                    <a:pt x="666750" y="529590"/>
                    <a:pt x="529590" y="666750"/>
                    <a:pt x="361950" y="666750"/>
                  </a:cubicBezTo>
                  <a:cubicBezTo>
                    <a:pt x="194310" y="666750"/>
                    <a:pt x="57150" y="529590"/>
                    <a:pt x="57150" y="361950"/>
                  </a:cubicBezTo>
                  <a:cubicBezTo>
                    <a:pt x="57150" y="194310"/>
                    <a:pt x="194310" y="57150"/>
                    <a:pt x="361950" y="57150"/>
                  </a:cubicBezTo>
                </a:path>
              </a:pathLst>
            </a:custGeom>
            <a:solidFill>
              <a:schemeClr val="accent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BE8FF"/>
                </a:solidFill>
                <a:effectLst/>
                <a:uLnTx/>
                <a:uFillTx/>
                <a:latin typeface="Calibri" panose="020F0502020204030204"/>
                <a:ea typeface="+mn-ea"/>
                <a:cs typeface="+mn-cs"/>
              </a:endParaRPr>
            </a:p>
          </p:txBody>
        </p:sp>
        <p:sp>
          <p:nvSpPr>
            <p:cNvPr id="37" name="Freeform: Shape 36">
              <a:extLst>
                <a:ext uri="{FF2B5EF4-FFF2-40B4-BE49-F238E27FC236}">
                  <a16:creationId xmlns:a16="http://schemas.microsoft.com/office/drawing/2014/main" id="{8D8BD265-C7EE-40EF-99CD-FBCD677984DB}"/>
                </a:ext>
              </a:extLst>
            </p:cNvPr>
            <p:cNvSpPr/>
            <p:nvPr/>
          </p:nvSpPr>
          <p:spPr>
            <a:xfrm>
              <a:off x="736001" y="2048009"/>
              <a:ext cx="295275" cy="295275"/>
            </a:xfrm>
            <a:custGeom>
              <a:avLst/>
              <a:gdLst>
                <a:gd name="connsiteX0" fmla="*/ 0 w 295275"/>
                <a:gd name="connsiteY0" fmla="*/ 295275 h 295275"/>
                <a:gd name="connsiteX1" fmla="*/ 209550 w 295275"/>
                <a:gd name="connsiteY1" fmla="*/ 209550 h 295275"/>
                <a:gd name="connsiteX2" fmla="*/ 295275 w 295275"/>
                <a:gd name="connsiteY2" fmla="*/ 0 h 295275"/>
                <a:gd name="connsiteX3" fmla="*/ 85725 w 295275"/>
                <a:gd name="connsiteY3" fmla="*/ 87630 h 295275"/>
                <a:gd name="connsiteX4" fmla="*/ 0 w 295275"/>
                <a:gd name="connsiteY4" fmla="*/ 295275 h 295275"/>
                <a:gd name="connsiteX5" fmla="*/ 148590 w 295275"/>
                <a:gd name="connsiteY5" fmla="*/ 127635 h 295275"/>
                <a:gd name="connsiteX6" fmla="*/ 167640 w 295275"/>
                <a:gd name="connsiteY6" fmla="*/ 146685 h 295275"/>
                <a:gd name="connsiteX7" fmla="*/ 148590 w 295275"/>
                <a:gd name="connsiteY7" fmla="*/ 165735 h 295275"/>
                <a:gd name="connsiteX8" fmla="*/ 129540 w 295275"/>
                <a:gd name="connsiteY8" fmla="*/ 146685 h 295275"/>
                <a:gd name="connsiteX9" fmla="*/ 148590 w 295275"/>
                <a:gd name="connsiteY9" fmla="*/ 127635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295275">
                  <a:moveTo>
                    <a:pt x="0" y="295275"/>
                  </a:moveTo>
                  <a:lnTo>
                    <a:pt x="209550" y="209550"/>
                  </a:lnTo>
                  <a:lnTo>
                    <a:pt x="295275" y="0"/>
                  </a:lnTo>
                  <a:lnTo>
                    <a:pt x="85725" y="87630"/>
                  </a:lnTo>
                  <a:lnTo>
                    <a:pt x="0" y="295275"/>
                  </a:lnTo>
                  <a:close/>
                  <a:moveTo>
                    <a:pt x="148590" y="127635"/>
                  </a:moveTo>
                  <a:cubicBezTo>
                    <a:pt x="160020" y="127635"/>
                    <a:pt x="167640" y="135255"/>
                    <a:pt x="167640" y="146685"/>
                  </a:cubicBezTo>
                  <a:cubicBezTo>
                    <a:pt x="167640" y="158115"/>
                    <a:pt x="160020" y="165735"/>
                    <a:pt x="148590" y="165735"/>
                  </a:cubicBezTo>
                  <a:cubicBezTo>
                    <a:pt x="137160" y="165735"/>
                    <a:pt x="129540" y="158115"/>
                    <a:pt x="129540" y="146685"/>
                  </a:cubicBezTo>
                  <a:cubicBezTo>
                    <a:pt x="129540" y="135255"/>
                    <a:pt x="137160" y="127635"/>
                    <a:pt x="148590" y="127635"/>
                  </a:cubicBezTo>
                </a:path>
              </a:pathLst>
            </a:custGeom>
            <a:solidFill>
              <a:srgbClr val="4BE8FF"/>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4BE8FF"/>
                </a:solidFill>
                <a:effectLst/>
                <a:uLnTx/>
                <a:uFillTx/>
                <a:latin typeface="Calibri" panose="020F0502020204030204"/>
                <a:ea typeface="+mn-ea"/>
                <a:cs typeface="+mn-cs"/>
              </a:endParaRPr>
            </a:p>
          </p:txBody>
        </p:sp>
      </p:grpSp>
      <p:sp>
        <p:nvSpPr>
          <p:cNvPr id="8" name="TextBox 7">
            <a:extLst>
              <a:ext uri="{FF2B5EF4-FFF2-40B4-BE49-F238E27FC236}">
                <a16:creationId xmlns:a16="http://schemas.microsoft.com/office/drawing/2014/main" id="{3D4093DD-8B7A-46F0-9791-6F9F8C35EDF7}"/>
              </a:ext>
            </a:extLst>
          </p:cNvPr>
          <p:cNvSpPr txBox="1"/>
          <p:nvPr/>
        </p:nvSpPr>
        <p:spPr>
          <a:xfrm>
            <a:off x="1013546" y="974137"/>
            <a:ext cx="681071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gradFill>
                  <a:gsLst>
                    <a:gs pos="1250">
                      <a:prstClr val="white"/>
                    </a:gs>
                    <a:gs pos="100000">
                      <a:prstClr val="white"/>
                    </a:gs>
                  </a:gsLst>
                  <a:lin ang="5400000" scaled="0"/>
                </a:gradFill>
                <a:effectLst/>
                <a:uLnTx/>
                <a:uFillTx/>
                <a:latin typeface="Segoe UI Semilight" panose="020B0402040204020203" pitchFamily="34" charset="0"/>
                <a:ea typeface="+mn-ea"/>
                <a:cs typeface="Segoe UI Semilight" panose="020B0402040204020203" pitchFamily="34" charset="0"/>
              </a:rPr>
              <a:t>Engage stakeholders across business and technology to understand your motivations for cloud adoption</a:t>
            </a:r>
          </a:p>
        </p:txBody>
      </p:sp>
    </p:spTree>
    <p:extLst>
      <p:ext uri="{BB962C8B-B14F-4D97-AF65-F5344CB8AC3E}">
        <p14:creationId xmlns:p14="http://schemas.microsoft.com/office/powerpoint/2010/main" val="36133199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fade">
                                      <p:cBhvr>
                                        <p:cTn id="25" dur="500"/>
                                        <p:tgtEl>
                                          <p:spTgt spid="4">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fade">
                                      <p:cBhvr>
                                        <p:cTn id="28" dur="500"/>
                                        <p:tgtEl>
                                          <p:spTgt spid="5">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
                                            <p:txEl>
                                              <p:pRg st="1" end="1"/>
                                            </p:txEl>
                                          </p:spTgt>
                                        </p:tgtEl>
                                        <p:attrNameLst>
                                          <p:attrName>style.visibility</p:attrName>
                                        </p:attrNameLst>
                                      </p:cBhvr>
                                      <p:to>
                                        <p:strVal val="visible"/>
                                      </p:to>
                                    </p:set>
                                    <p:animEffect transition="in" filter="fade">
                                      <p:cBhvr>
                                        <p:cTn id="31" dur="500"/>
                                        <p:tgtEl>
                                          <p:spTgt spid="5">
                                            <p:txEl>
                                              <p:pRg st="1" end="1"/>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
                                            <p:txEl>
                                              <p:pRg st="2" end="2"/>
                                            </p:txEl>
                                          </p:spTgt>
                                        </p:tgtEl>
                                        <p:attrNameLst>
                                          <p:attrName>style.visibility</p:attrName>
                                        </p:attrNameLst>
                                      </p:cBhvr>
                                      <p:to>
                                        <p:strVal val="visible"/>
                                      </p:to>
                                    </p:set>
                                    <p:animEffect transition="in" filter="fade">
                                      <p:cBhvr>
                                        <p:cTn id="34" dur="500"/>
                                        <p:tgtEl>
                                          <p:spTgt spid="5">
                                            <p:txEl>
                                              <p:pRg st="2" end="2"/>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
                                            <p:txEl>
                                              <p:pRg st="3" end="3"/>
                                            </p:txEl>
                                          </p:spTgt>
                                        </p:tgtEl>
                                        <p:attrNameLst>
                                          <p:attrName>style.visibility</p:attrName>
                                        </p:attrNameLst>
                                      </p:cBhvr>
                                      <p:to>
                                        <p:strVal val="visible"/>
                                      </p:to>
                                    </p:set>
                                    <p:animEffect transition="in" filter="fade">
                                      <p:cBhvr>
                                        <p:cTn id="37" dur="500"/>
                                        <p:tgtEl>
                                          <p:spTgt spid="5">
                                            <p:txEl>
                                              <p:pRg st="3" end="3"/>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
                                            <p:txEl>
                                              <p:pRg st="4" end="4"/>
                                            </p:txEl>
                                          </p:spTgt>
                                        </p:tgtEl>
                                        <p:attrNameLst>
                                          <p:attrName>style.visibility</p:attrName>
                                        </p:attrNameLst>
                                      </p:cBhvr>
                                      <p:to>
                                        <p:strVal val="visible"/>
                                      </p:to>
                                    </p:set>
                                    <p:animEffect transition="in" filter="fade">
                                      <p:cBhvr>
                                        <p:cTn id="40" dur="500"/>
                                        <p:tgtEl>
                                          <p:spTgt spid="5">
                                            <p:txEl>
                                              <p:pRg st="4" end="4"/>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
                                            <p:txEl>
                                              <p:pRg st="5" end="5"/>
                                            </p:txEl>
                                          </p:spTgt>
                                        </p:tgtEl>
                                        <p:attrNameLst>
                                          <p:attrName>style.visibility</p:attrName>
                                        </p:attrNameLst>
                                      </p:cBhvr>
                                      <p:to>
                                        <p:strVal val="visible"/>
                                      </p:to>
                                    </p:set>
                                    <p:animEffect transition="in" filter="fade">
                                      <p:cBhvr>
                                        <p:cTn id="43" dur="500"/>
                                        <p:tgtEl>
                                          <p:spTgt spid="5">
                                            <p:txEl>
                                              <p:pRg st="5" end="5"/>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
                                            <p:txEl>
                                              <p:pRg st="6" end="6"/>
                                            </p:txEl>
                                          </p:spTgt>
                                        </p:tgtEl>
                                        <p:attrNameLst>
                                          <p:attrName>style.visibility</p:attrName>
                                        </p:attrNameLst>
                                      </p:cBhvr>
                                      <p:to>
                                        <p:strVal val="visible"/>
                                      </p:to>
                                    </p:set>
                                    <p:animEffect transition="in" filter="fade">
                                      <p:cBhvr>
                                        <p:cTn id="46" dur="500"/>
                                        <p:tgtEl>
                                          <p:spTgt spid="5">
                                            <p:txEl>
                                              <p:pRg st="6" end="6"/>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animEffect transition="in" filter="fade">
                                      <p:cBhvr>
                                        <p:cTn id="49" dur="500"/>
                                        <p:tgtEl>
                                          <p:spTgt spid="5">
                                            <p:txEl>
                                              <p:pRg st="7" end="7"/>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xEl>
                                              <p:pRg st="0" end="0"/>
                                            </p:txEl>
                                          </p:spTgt>
                                        </p:tgtEl>
                                        <p:attrNameLst>
                                          <p:attrName>style.visibility</p:attrName>
                                        </p:attrNameLst>
                                      </p:cBhvr>
                                      <p:to>
                                        <p:strVal val="visible"/>
                                      </p:to>
                                    </p:set>
                                    <p:animEffect transition="in" filter="fade">
                                      <p:cBhvr>
                                        <p:cTn id="52" dur="500"/>
                                        <p:tgtEl>
                                          <p:spTgt spid="6">
                                            <p:txEl>
                                              <p:pRg st="0" end="0"/>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txEl>
                                              <p:pRg st="1" end="1"/>
                                            </p:txEl>
                                          </p:spTgt>
                                        </p:tgtEl>
                                        <p:attrNameLst>
                                          <p:attrName>style.visibility</p:attrName>
                                        </p:attrNameLst>
                                      </p:cBhvr>
                                      <p:to>
                                        <p:strVal val="visible"/>
                                      </p:to>
                                    </p:set>
                                    <p:animEffect transition="in" filter="fade">
                                      <p:cBhvr>
                                        <p:cTn id="55" dur="500"/>
                                        <p:tgtEl>
                                          <p:spTgt spid="6">
                                            <p:txEl>
                                              <p:pRg st="1" end="1"/>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
                                            <p:txEl>
                                              <p:pRg st="2" end="2"/>
                                            </p:txEl>
                                          </p:spTgt>
                                        </p:tgtEl>
                                        <p:attrNameLst>
                                          <p:attrName>style.visibility</p:attrName>
                                        </p:attrNameLst>
                                      </p:cBhvr>
                                      <p:to>
                                        <p:strVal val="visible"/>
                                      </p:to>
                                    </p:set>
                                    <p:animEffect transition="in" filter="fade">
                                      <p:cBhvr>
                                        <p:cTn id="58" dur="500"/>
                                        <p:tgtEl>
                                          <p:spTgt spid="6">
                                            <p:txEl>
                                              <p:pRg st="2" end="2"/>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txEl>
                                              <p:pRg st="3" end="3"/>
                                            </p:txEl>
                                          </p:spTgt>
                                        </p:tgtEl>
                                        <p:attrNameLst>
                                          <p:attrName>style.visibility</p:attrName>
                                        </p:attrNameLst>
                                      </p:cBhvr>
                                      <p:to>
                                        <p:strVal val="visible"/>
                                      </p:to>
                                    </p:set>
                                    <p:animEffect transition="in" filter="fade">
                                      <p:cBhvr>
                                        <p:cTn id="61" dur="500"/>
                                        <p:tgtEl>
                                          <p:spTgt spid="6">
                                            <p:txEl>
                                              <p:pRg st="3" end="3"/>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
                                            <p:txEl>
                                              <p:pRg st="4" end="4"/>
                                            </p:txEl>
                                          </p:spTgt>
                                        </p:tgtEl>
                                        <p:attrNameLst>
                                          <p:attrName>style.visibility</p:attrName>
                                        </p:attrNameLst>
                                      </p:cBhvr>
                                      <p:to>
                                        <p:strVal val="visible"/>
                                      </p:to>
                                    </p:set>
                                    <p:animEffect transition="in" filter="fade">
                                      <p:cBhvr>
                                        <p:cTn id="64" dur="500"/>
                                        <p:tgtEl>
                                          <p:spTgt spid="6">
                                            <p:txEl>
                                              <p:pRg st="4" end="4"/>
                                            </p:txEl>
                                          </p:spTgt>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xEl>
                                              <p:pRg st="5" end="5"/>
                                            </p:txEl>
                                          </p:spTgt>
                                        </p:tgtEl>
                                        <p:attrNameLst>
                                          <p:attrName>style.visibility</p:attrName>
                                        </p:attrNameLst>
                                      </p:cBhvr>
                                      <p:to>
                                        <p:strVal val="visible"/>
                                      </p:to>
                                    </p:set>
                                    <p:animEffect transition="in" filter="fade">
                                      <p:cBhvr>
                                        <p:cTn id="67" dur="500"/>
                                        <p:tgtEl>
                                          <p:spTgt spid="6">
                                            <p:txEl>
                                              <p:pRg st="5" end="5"/>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
                                            <p:txEl>
                                              <p:pRg st="6" end="6"/>
                                            </p:txEl>
                                          </p:spTgt>
                                        </p:tgtEl>
                                        <p:attrNameLst>
                                          <p:attrName>style.visibility</p:attrName>
                                        </p:attrNameLst>
                                      </p:cBhvr>
                                      <p:to>
                                        <p:strVal val="visible"/>
                                      </p:to>
                                    </p:set>
                                    <p:animEffect transition="in" filter="fade">
                                      <p:cBhvr>
                                        <p:cTn id="70" dur="500"/>
                                        <p:tgtEl>
                                          <p:spTgt spid="6">
                                            <p:txEl>
                                              <p:pRg st="6" end="6"/>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
                                            <p:txEl>
                                              <p:pRg st="7" end="7"/>
                                            </p:txEl>
                                          </p:spTgt>
                                        </p:tgtEl>
                                        <p:attrNameLst>
                                          <p:attrName>style.visibility</p:attrName>
                                        </p:attrNameLst>
                                      </p:cBhvr>
                                      <p:to>
                                        <p:strVal val="visible"/>
                                      </p:to>
                                    </p:set>
                                    <p:animEffect transition="in" filter="fade">
                                      <p:cBhvr>
                                        <p:cTn id="73"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uiExpand="1" build="p"/>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Rectangle: Rounded Corners 226">
            <a:extLst>
              <a:ext uri="{FF2B5EF4-FFF2-40B4-BE49-F238E27FC236}">
                <a16:creationId xmlns:a16="http://schemas.microsoft.com/office/drawing/2014/main" id="{D16B0D9F-154B-4956-A833-4A4B8440A6E4}"/>
              </a:ext>
              <a:ext uri="{C183D7F6-B498-43B3-948B-1728B52AA6E4}">
                <adec:decorative xmlns:adec="http://schemas.microsoft.com/office/drawing/2017/decorative" val="1"/>
              </a:ext>
            </a:extLst>
          </p:cNvPr>
          <p:cNvSpPr/>
          <p:nvPr/>
        </p:nvSpPr>
        <p:spPr bwMode="auto">
          <a:xfrm>
            <a:off x="5756411" y="5159783"/>
            <a:ext cx="2485767" cy="609096"/>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9" name="Rectangle: Rounded Corners 228">
            <a:extLst>
              <a:ext uri="{FF2B5EF4-FFF2-40B4-BE49-F238E27FC236}">
                <a16:creationId xmlns:a16="http://schemas.microsoft.com/office/drawing/2014/main" id="{6852994C-7BD8-4854-A3E7-C9D7FCFCF34C}"/>
              </a:ext>
              <a:ext uri="{C183D7F6-B498-43B3-948B-1728B52AA6E4}">
                <adec:decorative xmlns:adec="http://schemas.microsoft.com/office/drawing/2017/decorative" val="1"/>
              </a:ext>
            </a:extLst>
          </p:cNvPr>
          <p:cNvSpPr/>
          <p:nvPr/>
        </p:nvSpPr>
        <p:spPr bwMode="auto">
          <a:xfrm>
            <a:off x="8784904" y="5146494"/>
            <a:ext cx="2327779" cy="622385"/>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31" name="Rectangle: Rounded Corners 230">
            <a:extLst>
              <a:ext uri="{FF2B5EF4-FFF2-40B4-BE49-F238E27FC236}">
                <a16:creationId xmlns:a16="http://schemas.microsoft.com/office/drawing/2014/main" id="{586A5350-6233-4240-ACA0-1CC2FE3C8D02}"/>
              </a:ext>
              <a:ext uri="{C183D7F6-B498-43B3-948B-1728B52AA6E4}">
                <adec:decorative xmlns:adec="http://schemas.microsoft.com/office/drawing/2017/decorative" val="1"/>
              </a:ext>
            </a:extLst>
          </p:cNvPr>
          <p:cNvSpPr/>
          <p:nvPr/>
        </p:nvSpPr>
        <p:spPr bwMode="auto">
          <a:xfrm>
            <a:off x="9427015" y="2368957"/>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5" name="Rectangle: Rounded Corners 224">
            <a:extLst>
              <a:ext uri="{FF2B5EF4-FFF2-40B4-BE49-F238E27FC236}">
                <a16:creationId xmlns:a16="http://schemas.microsoft.com/office/drawing/2014/main" id="{B87E897A-CF08-48E2-9CF5-2F0958C5995B}"/>
              </a:ext>
              <a:ext uri="{C183D7F6-B498-43B3-948B-1728B52AA6E4}">
                <adec:decorative xmlns:adec="http://schemas.microsoft.com/office/drawing/2017/decorative" val="1"/>
              </a:ext>
            </a:extLst>
          </p:cNvPr>
          <p:cNvSpPr/>
          <p:nvPr/>
        </p:nvSpPr>
        <p:spPr bwMode="auto">
          <a:xfrm>
            <a:off x="6658105" y="2863471"/>
            <a:ext cx="2075040" cy="534889"/>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3" name="Rectangle: Rounded Corners 222">
            <a:extLst>
              <a:ext uri="{FF2B5EF4-FFF2-40B4-BE49-F238E27FC236}">
                <a16:creationId xmlns:a16="http://schemas.microsoft.com/office/drawing/2014/main" id="{A2F9C7A6-8B4E-4838-B083-67F7D24BCBD6}"/>
              </a:ext>
              <a:ext uri="{C183D7F6-B498-43B3-948B-1728B52AA6E4}">
                <adec:decorative xmlns:adec="http://schemas.microsoft.com/office/drawing/2017/decorative" val="1"/>
              </a:ext>
            </a:extLst>
          </p:cNvPr>
          <p:cNvSpPr/>
          <p:nvPr/>
        </p:nvSpPr>
        <p:spPr bwMode="auto">
          <a:xfrm>
            <a:off x="6663208" y="2371743"/>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5" name="Rectangle: Rounded Corners 214">
            <a:extLst>
              <a:ext uri="{FF2B5EF4-FFF2-40B4-BE49-F238E27FC236}">
                <a16:creationId xmlns:a16="http://schemas.microsoft.com/office/drawing/2014/main" id="{29DC6477-D2B4-4C7A-9256-A16C5E4C01A9}"/>
              </a:ext>
              <a:ext uri="{C183D7F6-B498-43B3-948B-1728B52AA6E4}">
                <adec:decorative xmlns:adec="http://schemas.microsoft.com/office/drawing/2017/decorative" val="1"/>
              </a:ext>
            </a:extLst>
          </p:cNvPr>
          <p:cNvSpPr/>
          <p:nvPr/>
        </p:nvSpPr>
        <p:spPr bwMode="auto">
          <a:xfrm>
            <a:off x="1198462" y="2862548"/>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7" name="Rectangle: Rounded Corners 216">
            <a:extLst>
              <a:ext uri="{FF2B5EF4-FFF2-40B4-BE49-F238E27FC236}">
                <a16:creationId xmlns:a16="http://schemas.microsoft.com/office/drawing/2014/main" id="{8ED54252-64AE-4B94-BB0E-EC7B12A1F0E9}"/>
              </a:ext>
              <a:ext uri="{C183D7F6-B498-43B3-948B-1728B52AA6E4}">
                <adec:decorative xmlns:adec="http://schemas.microsoft.com/office/drawing/2017/decorative" val="1"/>
              </a:ext>
            </a:extLst>
          </p:cNvPr>
          <p:cNvSpPr/>
          <p:nvPr/>
        </p:nvSpPr>
        <p:spPr bwMode="auto">
          <a:xfrm>
            <a:off x="3905645" y="2371387"/>
            <a:ext cx="2080118" cy="523503"/>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9" name="Rectangle: Rounded Corners 218">
            <a:extLst>
              <a:ext uri="{FF2B5EF4-FFF2-40B4-BE49-F238E27FC236}">
                <a16:creationId xmlns:a16="http://schemas.microsoft.com/office/drawing/2014/main" id="{D638C97E-6DB9-47EB-8448-2046BB9253E5}"/>
              </a:ext>
              <a:ext uri="{C183D7F6-B498-43B3-948B-1728B52AA6E4}">
                <adec:decorative xmlns:adec="http://schemas.microsoft.com/office/drawing/2017/decorative" val="1"/>
              </a:ext>
            </a:extLst>
          </p:cNvPr>
          <p:cNvSpPr/>
          <p:nvPr/>
        </p:nvSpPr>
        <p:spPr bwMode="auto">
          <a:xfrm>
            <a:off x="3905645" y="2995222"/>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1" name="Rectangle: Rounded Corners 220">
            <a:extLst>
              <a:ext uri="{FF2B5EF4-FFF2-40B4-BE49-F238E27FC236}">
                <a16:creationId xmlns:a16="http://schemas.microsoft.com/office/drawing/2014/main" id="{62C1B294-956A-4BA6-89D6-388BD6907A02}"/>
              </a:ext>
              <a:ext uri="{C183D7F6-B498-43B3-948B-1728B52AA6E4}">
                <adec:decorative xmlns:adec="http://schemas.microsoft.com/office/drawing/2017/decorative" val="1"/>
              </a:ext>
            </a:extLst>
          </p:cNvPr>
          <p:cNvSpPr/>
          <p:nvPr/>
        </p:nvSpPr>
        <p:spPr bwMode="auto">
          <a:xfrm>
            <a:off x="3905645" y="3523084"/>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931FA9A9-0B64-4936-8B60-7D542B0E598D}"/>
              </a:ext>
            </a:extLst>
          </p:cNvPr>
          <p:cNvSpPr>
            <a:spLocks noGrp="1"/>
          </p:cNvSpPr>
          <p:nvPr>
            <p:ph type="title"/>
          </p:nvPr>
        </p:nvSpPr>
        <p:spPr>
          <a:xfrm>
            <a:off x="647953" y="254470"/>
            <a:ext cx="11018520" cy="553998"/>
          </a:xfrm>
        </p:spPr>
        <p:txBody>
          <a:bodyPr/>
          <a:lstStyle/>
          <a:p>
            <a:r>
              <a:rPr lang="en-US" dirty="0"/>
              <a:t>Migrate existing workloads </a:t>
            </a:r>
          </a:p>
        </p:txBody>
      </p:sp>
      <p:sp>
        <p:nvSpPr>
          <p:cNvPr id="75" name="TextBox 74">
            <a:extLst>
              <a:ext uri="{FF2B5EF4-FFF2-40B4-BE49-F238E27FC236}">
                <a16:creationId xmlns:a16="http://schemas.microsoft.com/office/drawing/2014/main" id="{3E2F3EE4-5905-4314-94F9-F3B00E5FCAC3}"/>
              </a:ext>
            </a:extLst>
          </p:cNvPr>
          <p:cNvSpPr txBox="1"/>
          <p:nvPr/>
        </p:nvSpPr>
        <p:spPr>
          <a:xfrm>
            <a:off x="6430021" y="2044831"/>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Ready</a:t>
            </a:r>
          </a:p>
        </p:txBody>
      </p:sp>
      <p:sp>
        <p:nvSpPr>
          <p:cNvPr id="79" name="Rectangle 78">
            <a:extLst>
              <a:ext uri="{FF2B5EF4-FFF2-40B4-BE49-F238E27FC236}">
                <a16:creationId xmlns:a16="http://schemas.microsoft.com/office/drawing/2014/main" id="{31B09133-CED7-4A97-BF57-B55557733130}"/>
              </a:ext>
            </a:extLst>
          </p:cNvPr>
          <p:cNvSpPr/>
          <p:nvPr/>
        </p:nvSpPr>
        <p:spPr>
          <a:xfrm>
            <a:off x="9330619" y="1985910"/>
            <a:ext cx="1784602" cy="338554"/>
          </a:xfrm>
          <a:prstGeom prst="rect">
            <a:avLst/>
          </a:prstGeom>
        </p:spPr>
        <p:txBody>
          <a:bodyPr wrap="square"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Adopt</a:t>
            </a:r>
          </a:p>
        </p:txBody>
      </p:sp>
      <p:sp>
        <p:nvSpPr>
          <p:cNvPr id="17" name="Rectangle 16">
            <a:extLst>
              <a:ext uri="{FF2B5EF4-FFF2-40B4-BE49-F238E27FC236}">
                <a16:creationId xmlns:a16="http://schemas.microsoft.com/office/drawing/2014/main" id="{5504AA27-3F2B-441C-BE91-EB7083FC2D57}"/>
              </a:ext>
              <a:ext uri="{C183D7F6-B498-43B3-948B-1728B52AA6E4}">
                <adec:decorative xmlns:adec="http://schemas.microsoft.com/office/drawing/2017/decorative" val="1"/>
              </a:ext>
            </a:extLst>
          </p:cNvPr>
          <p:cNvSpPr/>
          <p:nvPr/>
        </p:nvSpPr>
        <p:spPr bwMode="auto">
          <a:xfrm>
            <a:off x="3650624" y="3436851"/>
            <a:ext cx="209320" cy="277718"/>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84" name="TextBox 83">
            <a:extLst>
              <a:ext uri="{FF2B5EF4-FFF2-40B4-BE49-F238E27FC236}">
                <a16:creationId xmlns:a16="http://schemas.microsoft.com/office/drawing/2014/main" id="{B852A818-B8C0-4672-9162-524D04E0C4D5}"/>
              </a:ext>
            </a:extLst>
          </p:cNvPr>
          <p:cNvSpPr txBox="1"/>
          <p:nvPr/>
        </p:nvSpPr>
        <p:spPr>
          <a:xfrm>
            <a:off x="1249706" y="2000412"/>
            <a:ext cx="208011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a:ea typeface="+mn-lt"/>
                <a:cs typeface="Segoe UI Semibold"/>
              </a:rPr>
              <a:t>Define Strategy</a:t>
            </a:r>
            <a:endParaRPr kumimoji="0" lang="en-US" sz="14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endParaRPr>
          </a:p>
        </p:txBody>
      </p:sp>
      <p:sp>
        <p:nvSpPr>
          <p:cNvPr id="3" name="TextBox 2">
            <a:extLst>
              <a:ext uri="{FF2B5EF4-FFF2-40B4-BE49-F238E27FC236}">
                <a16:creationId xmlns:a16="http://schemas.microsoft.com/office/drawing/2014/main" id="{9436DEDC-C1E7-4FD4-B41E-73E61919F54B}"/>
              </a:ext>
            </a:extLst>
          </p:cNvPr>
          <p:cNvSpPr txBox="1"/>
          <p:nvPr/>
        </p:nvSpPr>
        <p:spPr>
          <a:xfrm>
            <a:off x="647953" y="6111734"/>
            <a:ext cx="5099833" cy="2769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a:ln>
                  <a:noFill/>
                </a:ln>
                <a:solidFill>
                  <a:srgbClr val="4BE8FF"/>
                </a:solidFill>
                <a:effectLst/>
                <a:uLnTx/>
                <a:uFillTx/>
                <a:latin typeface="Segoe UI"/>
                <a:ea typeface="+mn-ea"/>
                <a:cs typeface="+mn-cs"/>
                <a:hlinkClick r:id="rId3"/>
              </a:rPr>
              <a:t>aka.ms/adopt/getstarted-migrate</a:t>
            </a:r>
            <a:endParaRPr kumimoji="0" lang="en-US" sz="1800" b="0" i="0" u="sng" strike="noStrike" kern="1200" cap="none" spc="0" normalizeH="0" baseline="0" noProof="0">
              <a:ln>
                <a:noFill/>
              </a:ln>
              <a:solidFill>
                <a:srgbClr val="4BE8FF"/>
              </a:solidFill>
              <a:effectLst/>
              <a:uLnTx/>
              <a:uFillTx/>
              <a:latin typeface="Segoe UI"/>
              <a:ea typeface="+mn-ea"/>
              <a:cs typeface="+mn-cs"/>
            </a:endParaRPr>
          </a:p>
        </p:txBody>
      </p:sp>
      <p:sp>
        <p:nvSpPr>
          <p:cNvPr id="7" name="Rectangle: Rounded Corners 6">
            <a:extLst>
              <a:ext uri="{FF2B5EF4-FFF2-40B4-BE49-F238E27FC236}">
                <a16:creationId xmlns:a16="http://schemas.microsoft.com/office/drawing/2014/main" id="{9AAE2AC2-E3EF-4994-8512-CB1FB3D88B0E}"/>
              </a:ext>
              <a:ext uri="{C183D7F6-B498-43B3-948B-1728B52AA6E4}">
                <adec:decorative xmlns:adec="http://schemas.microsoft.com/office/drawing/2017/decorative" val="1"/>
              </a:ext>
            </a:extLst>
          </p:cNvPr>
          <p:cNvSpPr/>
          <p:nvPr/>
        </p:nvSpPr>
        <p:spPr bwMode="auto">
          <a:xfrm>
            <a:off x="1213702" y="2407707"/>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0" name="TextBox 19">
            <a:extLst>
              <a:ext uri="{FF2B5EF4-FFF2-40B4-BE49-F238E27FC236}">
                <a16:creationId xmlns:a16="http://schemas.microsoft.com/office/drawing/2014/main" id="{858012DC-A543-4E9F-BDC1-333927510EF7}"/>
              </a:ext>
            </a:extLst>
          </p:cNvPr>
          <p:cNvSpPr txBox="1"/>
          <p:nvPr/>
        </p:nvSpPr>
        <p:spPr>
          <a:xfrm>
            <a:off x="4069253" y="2394850"/>
            <a:ext cx="184749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Gather data and analyze assets and workloads</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grpSp>
        <p:nvGrpSpPr>
          <p:cNvPr id="25" name="Group 24">
            <a:extLst>
              <a:ext uri="{FF2B5EF4-FFF2-40B4-BE49-F238E27FC236}">
                <a16:creationId xmlns:a16="http://schemas.microsoft.com/office/drawing/2014/main" id="{4DE5A090-35CD-4E01-99C0-65789637D6BA}"/>
              </a:ext>
            </a:extLst>
          </p:cNvPr>
          <p:cNvGrpSpPr/>
          <p:nvPr/>
        </p:nvGrpSpPr>
        <p:grpSpPr>
          <a:xfrm>
            <a:off x="867724" y="2372730"/>
            <a:ext cx="417197" cy="389482"/>
            <a:chOff x="227124" y="2015046"/>
            <a:chExt cx="473963" cy="435835"/>
          </a:xfrm>
        </p:grpSpPr>
        <p:sp>
          <p:nvSpPr>
            <p:cNvPr id="21" name="Oval 20">
              <a:extLst>
                <a:ext uri="{FF2B5EF4-FFF2-40B4-BE49-F238E27FC236}">
                  <a16:creationId xmlns:a16="http://schemas.microsoft.com/office/drawing/2014/main" id="{7BF5FCA1-D0DA-4F32-8493-D89D0F3550E1}"/>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 name="TextBox 58">
              <a:extLst>
                <a:ext uri="{FF2B5EF4-FFF2-40B4-BE49-F238E27FC236}">
                  <a16:creationId xmlns:a16="http://schemas.microsoft.com/office/drawing/2014/main" id="{3C4AF90A-B3A1-4B95-B05F-A6386D1C4233}"/>
                </a:ext>
              </a:extLst>
            </p:cNvPr>
            <p:cNvSpPr txBox="1"/>
            <p:nvPr/>
          </p:nvSpPr>
          <p:spPr>
            <a:xfrm>
              <a:off x="297168" y="2044953"/>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1</a:t>
              </a:r>
            </a:p>
          </p:txBody>
        </p:sp>
      </p:grpSp>
      <p:grpSp>
        <p:nvGrpSpPr>
          <p:cNvPr id="26" name="Group 25">
            <a:extLst>
              <a:ext uri="{FF2B5EF4-FFF2-40B4-BE49-F238E27FC236}">
                <a16:creationId xmlns:a16="http://schemas.microsoft.com/office/drawing/2014/main" id="{31507842-CDBA-4152-B781-FB283B954BA6}"/>
              </a:ext>
            </a:extLst>
          </p:cNvPr>
          <p:cNvGrpSpPr/>
          <p:nvPr/>
        </p:nvGrpSpPr>
        <p:grpSpPr>
          <a:xfrm>
            <a:off x="864545" y="2817966"/>
            <a:ext cx="417197" cy="389482"/>
            <a:chOff x="227124" y="2015046"/>
            <a:chExt cx="473963" cy="435835"/>
          </a:xfrm>
        </p:grpSpPr>
        <p:sp>
          <p:nvSpPr>
            <p:cNvPr id="62" name="Oval 61">
              <a:extLst>
                <a:ext uri="{FF2B5EF4-FFF2-40B4-BE49-F238E27FC236}">
                  <a16:creationId xmlns:a16="http://schemas.microsoft.com/office/drawing/2014/main" id="{D48ADB20-C162-4572-B461-5BFFE80E7D57}"/>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 name="TextBox 62">
              <a:extLst>
                <a:ext uri="{FF2B5EF4-FFF2-40B4-BE49-F238E27FC236}">
                  <a16:creationId xmlns:a16="http://schemas.microsoft.com/office/drawing/2014/main" id="{C9913E95-C605-4A83-98C6-6E41FD769D55}"/>
                </a:ext>
              </a:extLst>
            </p:cNvPr>
            <p:cNvSpPr txBox="1"/>
            <p:nvPr/>
          </p:nvSpPr>
          <p:spPr>
            <a:xfrm>
              <a:off x="307764" y="2027705"/>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2</a:t>
              </a:r>
            </a:p>
          </p:txBody>
        </p:sp>
      </p:grpSp>
      <p:grpSp>
        <p:nvGrpSpPr>
          <p:cNvPr id="27" name="Group 26">
            <a:extLst>
              <a:ext uri="{FF2B5EF4-FFF2-40B4-BE49-F238E27FC236}">
                <a16:creationId xmlns:a16="http://schemas.microsoft.com/office/drawing/2014/main" id="{424E4783-1183-4057-9303-67FC5893FE11}"/>
              </a:ext>
            </a:extLst>
          </p:cNvPr>
          <p:cNvGrpSpPr/>
          <p:nvPr/>
        </p:nvGrpSpPr>
        <p:grpSpPr>
          <a:xfrm>
            <a:off x="3593393" y="2289636"/>
            <a:ext cx="417197" cy="389482"/>
            <a:chOff x="227124" y="2015046"/>
            <a:chExt cx="473963" cy="435835"/>
          </a:xfrm>
        </p:grpSpPr>
        <p:sp>
          <p:nvSpPr>
            <p:cNvPr id="66" name="Oval 65">
              <a:extLst>
                <a:ext uri="{FF2B5EF4-FFF2-40B4-BE49-F238E27FC236}">
                  <a16:creationId xmlns:a16="http://schemas.microsoft.com/office/drawing/2014/main" id="{6FE3C4E8-6969-4835-9F6D-CE25B77CB493}"/>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 name="TextBox 66">
              <a:extLst>
                <a:ext uri="{FF2B5EF4-FFF2-40B4-BE49-F238E27FC236}">
                  <a16:creationId xmlns:a16="http://schemas.microsoft.com/office/drawing/2014/main" id="{1D40A03D-4027-42E2-8CE2-B06F738E6FDB}"/>
                </a:ext>
              </a:extLst>
            </p:cNvPr>
            <p:cNvSpPr txBox="1"/>
            <p:nvPr/>
          </p:nvSpPr>
          <p:spPr>
            <a:xfrm>
              <a:off x="308996" y="2015046"/>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3</a:t>
              </a:r>
            </a:p>
          </p:txBody>
        </p:sp>
      </p:grpSp>
      <p:grpSp>
        <p:nvGrpSpPr>
          <p:cNvPr id="37" name="Group 36">
            <a:extLst>
              <a:ext uri="{FF2B5EF4-FFF2-40B4-BE49-F238E27FC236}">
                <a16:creationId xmlns:a16="http://schemas.microsoft.com/office/drawing/2014/main" id="{C0EA8A83-627B-407D-B71D-959046EBB7B0}"/>
              </a:ext>
            </a:extLst>
          </p:cNvPr>
          <p:cNvGrpSpPr/>
          <p:nvPr/>
        </p:nvGrpSpPr>
        <p:grpSpPr>
          <a:xfrm>
            <a:off x="3600675" y="2974050"/>
            <a:ext cx="417197" cy="389482"/>
            <a:chOff x="227124" y="2015046"/>
            <a:chExt cx="473963" cy="435835"/>
          </a:xfrm>
        </p:grpSpPr>
        <p:sp>
          <p:nvSpPr>
            <p:cNvPr id="105" name="Oval 104">
              <a:extLst>
                <a:ext uri="{FF2B5EF4-FFF2-40B4-BE49-F238E27FC236}">
                  <a16:creationId xmlns:a16="http://schemas.microsoft.com/office/drawing/2014/main" id="{2B428101-A17F-4F66-9AAA-E2124774C4AE}"/>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6" name="TextBox 105">
              <a:extLst>
                <a:ext uri="{FF2B5EF4-FFF2-40B4-BE49-F238E27FC236}">
                  <a16:creationId xmlns:a16="http://schemas.microsoft.com/office/drawing/2014/main" id="{C0A3328E-CCA1-4CF0-A646-82A6D019B963}"/>
                </a:ext>
              </a:extLst>
            </p:cNvPr>
            <p:cNvSpPr txBox="1"/>
            <p:nvPr/>
          </p:nvSpPr>
          <p:spPr>
            <a:xfrm>
              <a:off x="295865" y="2022970"/>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4</a:t>
              </a:r>
            </a:p>
          </p:txBody>
        </p:sp>
      </p:grpSp>
      <p:grpSp>
        <p:nvGrpSpPr>
          <p:cNvPr id="38" name="Group 37">
            <a:extLst>
              <a:ext uri="{FF2B5EF4-FFF2-40B4-BE49-F238E27FC236}">
                <a16:creationId xmlns:a16="http://schemas.microsoft.com/office/drawing/2014/main" id="{C5B7C019-F6C0-4461-A8D5-884053B36C10}"/>
              </a:ext>
            </a:extLst>
          </p:cNvPr>
          <p:cNvGrpSpPr/>
          <p:nvPr/>
        </p:nvGrpSpPr>
        <p:grpSpPr>
          <a:xfrm>
            <a:off x="3600964" y="3458393"/>
            <a:ext cx="417197" cy="389482"/>
            <a:chOff x="227124" y="2015046"/>
            <a:chExt cx="473963" cy="435835"/>
          </a:xfrm>
        </p:grpSpPr>
        <p:sp>
          <p:nvSpPr>
            <p:cNvPr id="108" name="Oval 107">
              <a:extLst>
                <a:ext uri="{FF2B5EF4-FFF2-40B4-BE49-F238E27FC236}">
                  <a16:creationId xmlns:a16="http://schemas.microsoft.com/office/drawing/2014/main" id="{BA2D1338-4FA0-4DDB-A565-4A48EF82B8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TextBox 108">
              <a:extLst>
                <a:ext uri="{FF2B5EF4-FFF2-40B4-BE49-F238E27FC236}">
                  <a16:creationId xmlns:a16="http://schemas.microsoft.com/office/drawing/2014/main" id="{FDA39F87-3335-4EBD-9914-FA0F6D684E8D}"/>
                </a:ext>
              </a:extLst>
            </p:cNvPr>
            <p:cNvSpPr txBox="1"/>
            <p:nvPr/>
          </p:nvSpPr>
          <p:spPr>
            <a:xfrm>
              <a:off x="282801" y="2033241"/>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5</a:t>
              </a:r>
            </a:p>
          </p:txBody>
        </p:sp>
      </p:grpSp>
      <p:grpSp>
        <p:nvGrpSpPr>
          <p:cNvPr id="39" name="Group 38">
            <a:extLst>
              <a:ext uri="{FF2B5EF4-FFF2-40B4-BE49-F238E27FC236}">
                <a16:creationId xmlns:a16="http://schemas.microsoft.com/office/drawing/2014/main" id="{7FFF0EA7-0352-4A61-BC1C-4E298736128A}"/>
              </a:ext>
            </a:extLst>
          </p:cNvPr>
          <p:cNvGrpSpPr/>
          <p:nvPr/>
        </p:nvGrpSpPr>
        <p:grpSpPr>
          <a:xfrm>
            <a:off x="6349118" y="2357037"/>
            <a:ext cx="417197" cy="389482"/>
            <a:chOff x="227124" y="2015046"/>
            <a:chExt cx="473963" cy="435835"/>
          </a:xfrm>
        </p:grpSpPr>
        <p:sp>
          <p:nvSpPr>
            <p:cNvPr id="111" name="Oval 110">
              <a:extLst>
                <a:ext uri="{FF2B5EF4-FFF2-40B4-BE49-F238E27FC236}">
                  <a16:creationId xmlns:a16="http://schemas.microsoft.com/office/drawing/2014/main" id="{14125E4F-D365-4CBA-9513-D608DC5276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2" name="TextBox 111">
              <a:extLst>
                <a:ext uri="{FF2B5EF4-FFF2-40B4-BE49-F238E27FC236}">
                  <a16:creationId xmlns:a16="http://schemas.microsoft.com/office/drawing/2014/main" id="{74C01299-909D-4BBE-AB37-29D883099E37}"/>
                </a:ext>
              </a:extLst>
            </p:cNvPr>
            <p:cNvSpPr txBox="1"/>
            <p:nvPr/>
          </p:nvSpPr>
          <p:spPr>
            <a:xfrm>
              <a:off x="282048" y="2032739"/>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6</a:t>
              </a:r>
            </a:p>
          </p:txBody>
        </p:sp>
      </p:grpSp>
      <p:grpSp>
        <p:nvGrpSpPr>
          <p:cNvPr id="40" name="Group 39">
            <a:extLst>
              <a:ext uri="{FF2B5EF4-FFF2-40B4-BE49-F238E27FC236}">
                <a16:creationId xmlns:a16="http://schemas.microsoft.com/office/drawing/2014/main" id="{CEC87E38-7B11-4650-BFA7-75BA94C5434C}"/>
              </a:ext>
            </a:extLst>
          </p:cNvPr>
          <p:cNvGrpSpPr/>
          <p:nvPr/>
        </p:nvGrpSpPr>
        <p:grpSpPr>
          <a:xfrm>
            <a:off x="9099650" y="2340481"/>
            <a:ext cx="417197" cy="389482"/>
            <a:chOff x="227124" y="2015046"/>
            <a:chExt cx="473963" cy="435835"/>
          </a:xfrm>
        </p:grpSpPr>
        <p:sp>
          <p:nvSpPr>
            <p:cNvPr id="114" name="Oval 113">
              <a:extLst>
                <a:ext uri="{FF2B5EF4-FFF2-40B4-BE49-F238E27FC236}">
                  <a16:creationId xmlns:a16="http://schemas.microsoft.com/office/drawing/2014/main" id="{60E480E6-9FBD-4F7C-A7C9-77FBB5096FC1}"/>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5" name="TextBox 114">
              <a:extLst>
                <a:ext uri="{FF2B5EF4-FFF2-40B4-BE49-F238E27FC236}">
                  <a16:creationId xmlns:a16="http://schemas.microsoft.com/office/drawing/2014/main" id="{C2BAC9A1-2F66-4200-BD94-C0B24BA13521}"/>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8</a:t>
              </a:r>
            </a:p>
          </p:txBody>
        </p:sp>
      </p:grpSp>
      <p:grpSp>
        <p:nvGrpSpPr>
          <p:cNvPr id="42" name="Group 41">
            <a:extLst>
              <a:ext uri="{FF2B5EF4-FFF2-40B4-BE49-F238E27FC236}">
                <a16:creationId xmlns:a16="http://schemas.microsoft.com/office/drawing/2014/main" id="{967350F6-3467-4C0A-9858-26032682740B}"/>
              </a:ext>
            </a:extLst>
          </p:cNvPr>
          <p:cNvGrpSpPr/>
          <p:nvPr/>
        </p:nvGrpSpPr>
        <p:grpSpPr>
          <a:xfrm>
            <a:off x="6355259" y="2838648"/>
            <a:ext cx="417197" cy="389482"/>
            <a:chOff x="227124" y="2015046"/>
            <a:chExt cx="473963" cy="435835"/>
          </a:xfrm>
        </p:grpSpPr>
        <p:sp>
          <p:nvSpPr>
            <p:cNvPr id="117" name="Oval 116">
              <a:extLst>
                <a:ext uri="{FF2B5EF4-FFF2-40B4-BE49-F238E27FC236}">
                  <a16:creationId xmlns:a16="http://schemas.microsoft.com/office/drawing/2014/main" id="{46C1CB71-3D17-40DA-B253-163F3488DAAD}"/>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8" name="TextBox 117">
              <a:extLst>
                <a:ext uri="{FF2B5EF4-FFF2-40B4-BE49-F238E27FC236}">
                  <a16:creationId xmlns:a16="http://schemas.microsoft.com/office/drawing/2014/main" id="{22CD0F70-9E07-4370-9CC2-33C33936F2A5}"/>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7</a:t>
              </a:r>
            </a:p>
          </p:txBody>
        </p:sp>
      </p:grpSp>
      <p:grpSp>
        <p:nvGrpSpPr>
          <p:cNvPr id="44" name="Group 43">
            <a:extLst>
              <a:ext uri="{FF2B5EF4-FFF2-40B4-BE49-F238E27FC236}">
                <a16:creationId xmlns:a16="http://schemas.microsoft.com/office/drawing/2014/main" id="{29B9CAB6-739B-466C-B4AB-EA76625817C2}"/>
              </a:ext>
            </a:extLst>
          </p:cNvPr>
          <p:cNvGrpSpPr/>
          <p:nvPr/>
        </p:nvGrpSpPr>
        <p:grpSpPr>
          <a:xfrm>
            <a:off x="5421201" y="5108613"/>
            <a:ext cx="417197" cy="389482"/>
            <a:chOff x="227124" y="2015046"/>
            <a:chExt cx="473963" cy="435835"/>
          </a:xfrm>
        </p:grpSpPr>
        <p:sp>
          <p:nvSpPr>
            <p:cNvPr id="120" name="Oval 119">
              <a:extLst>
                <a:ext uri="{FF2B5EF4-FFF2-40B4-BE49-F238E27FC236}">
                  <a16:creationId xmlns:a16="http://schemas.microsoft.com/office/drawing/2014/main" id="{92598896-C4E6-4747-8143-326B3E58BBF0}"/>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1" name="TextBox 120">
              <a:extLst>
                <a:ext uri="{FF2B5EF4-FFF2-40B4-BE49-F238E27FC236}">
                  <a16:creationId xmlns:a16="http://schemas.microsoft.com/office/drawing/2014/main" id="{BF7FAA06-6CAB-4A53-9C67-58FDD7998293}"/>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9</a:t>
              </a:r>
            </a:p>
          </p:txBody>
        </p:sp>
      </p:grpSp>
      <p:grpSp>
        <p:nvGrpSpPr>
          <p:cNvPr id="58" name="Group 57">
            <a:extLst>
              <a:ext uri="{FF2B5EF4-FFF2-40B4-BE49-F238E27FC236}">
                <a16:creationId xmlns:a16="http://schemas.microsoft.com/office/drawing/2014/main" id="{9E8BDF6F-2F7A-4F7C-B2E5-D29B4AB637C1}"/>
              </a:ext>
            </a:extLst>
          </p:cNvPr>
          <p:cNvGrpSpPr/>
          <p:nvPr/>
        </p:nvGrpSpPr>
        <p:grpSpPr>
          <a:xfrm>
            <a:off x="8401276" y="5108613"/>
            <a:ext cx="454143" cy="389774"/>
            <a:chOff x="208176" y="2014720"/>
            <a:chExt cx="515936" cy="436161"/>
          </a:xfrm>
        </p:grpSpPr>
        <p:sp>
          <p:nvSpPr>
            <p:cNvPr id="123" name="Oval 122">
              <a:extLst>
                <a:ext uri="{FF2B5EF4-FFF2-40B4-BE49-F238E27FC236}">
                  <a16:creationId xmlns:a16="http://schemas.microsoft.com/office/drawing/2014/main" id="{0FD59682-1F9F-4552-A957-A7667A926DB9}"/>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4" name="TextBox 123">
              <a:extLst>
                <a:ext uri="{FF2B5EF4-FFF2-40B4-BE49-F238E27FC236}">
                  <a16:creationId xmlns:a16="http://schemas.microsoft.com/office/drawing/2014/main" id="{AF0AA2A7-E849-40F5-8802-25A95D514779}"/>
                </a:ext>
              </a:extLst>
            </p:cNvPr>
            <p:cNvSpPr txBox="1"/>
            <p:nvPr/>
          </p:nvSpPr>
          <p:spPr>
            <a:xfrm>
              <a:off x="208176" y="2014720"/>
              <a:ext cx="515936"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10</a:t>
              </a:r>
            </a:p>
          </p:txBody>
        </p:sp>
      </p:grpSp>
      <p:grpSp>
        <p:nvGrpSpPr>
          <p:cNvPr id="6" name="Group 5" descr="file, paper, sheet">
            <a:extLst>
              <a:ext uri="{FF2B5EF4-FFF2-40B4-BE49-F238E27FC236}">
                <a16:creationId xmlns:a16="http://schemas.microsoft.com/office/drawing/2014/main" id="{E40F13CF-EFC1-4E01-88B4-69348FF4387C}"/>
              </a:ext>
            </a:extLst>
          </p:cNvPr>
          <p:cNvGrpSpPr/>
          <p:nvPr/>
        </p:nvGrpSpPr>
        <p:grpSpPr>
          <a:xfrm>
            <a:off x="4575940" y="1590648"/>
            <a:ext cx="297717" cy="369003"/>
            <a:chOff x="8018464" y="4649789"/>
            <a:chExt cx="225425" cy="279400"/>
          </a:xfrm>
        </p:grpSpPr>
        <p:sp>
          <p:nvSpPr>
            <p:cNvPr id="98" name="Freeform 88">
              <a:extLst>
                <a:ext uri="{FF2B5EF4-FFF2-40B4-BE49-F238E27FC236}">
                  <a16:creationId xmlns:a16="http://schemas.microsoft.com/office/drawing/2014/main" id="{9496B98D-D217-48B9-9DE7-16B9E081A950}"/>
                </a:ext>
              </a:extLst>
            </p:cNvPr>
            <p:cNvSpPr>
              <a:spLocks/>
            </p:cNvSpPr>
            <p:nvPr/>
          </p:nvSpPr>
          <p:spPr bwMode="auto">
            <a:xfrm>
              <a:off x="8018464" y="4649789"/>
              <a:ext cx="225425" cy="279400"/>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99" name="Freeform 89">
              <a:extLst>
                <a:ext uri="{FF2B5EF4-FFF2-40B4-BE49-F238E27FC236}">
                  <a16:creationId xmlns:a16="http://schemas.microsoft.com/office/drawing/2014/main" id="{479958E5-9A67-4C85-9A6E-14BA0B0EA5AB}"/>
                </a:ext>
              </a:extLst>
            </p:cNvPr>
            <p:cNvSpPr>
              <a:spLocks/>
            </p:cNvSpPr>
            <p:nvPr/>
          </p:nvSpPr>
          <p:spPr bwMode="auto">
            <a:xfrm>
              <a:off x="8018464" y="4649789"/>
              <a:ext cx="82550" cy="82550"/>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0" name="Line 90">
              <a:extLst>
                <a:ext uri="{FF2B5EF4-FFF2-40B4-BE49-F238E27FC236}">
                  <a16:creationId xmlns:a16="http://schemas.microsoft.com/office/drawing/2014/main" id="{D7CCC8FA-D756-4B86-B7A5-0ABECB084990}"/>
                </a:ext>
              </a:extLst>
            </p:cNvPr>
            <p:cNvSpPr>
              <a:spLocks noChangeShapeType="1"/>
            </p:cNvSpPr>
            <p:nvPr/>
          </p:nvSpPr>
          <p:spPr bwMode="auto">
            <a:xfrm>
              <a:off x="8077201" y="4795839"/>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1" name="Line 91">
              <a:extLst>
                <a:ext uri="{FF2B5EF4-FFF2-40B4-BE49-F238E27FC236}">
                  <a16:creationId xmlns:a16="http://schemas.microsoft.com/office/drawing/2014/main" id="{FE5BCDF9-CE54-4238-9A12-7C704E21A8A7}"/>
                </a:ext>
              </a:extLst>
            </p:cNvPr>
            <p:cNvSpPr>
              <a:spLocks noChangeShapeType="1"/>
            </p:cNvSpPr>
            <p:nvPr/>
          </p:nvSpPr>
          <p:spPr bwMode="auto">
            <a:xfrm>
              <a:off x="8077201" y="4849814"/>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0" name="Group 152" descr="check, approve">
            <a:extLst>
              <a:ext uri="{FF2B5EF4-FFF2-40B4-BE49-F238E27FC236}">
                <a16:creationId xmlns:a16="http://schemas.microsoft.com/office/drawing/2014/main" id="{DDD44B95-4F90-4595-B75A-90F1DAF3EB64}"/>
              </a:ext>
            </a:extLst>
          </p:cNvPr>
          <p:cNvGrpSpPr>
            <a:grpSpLocks noChangeAspect="1"/>
          </p:cNvGrpSpPr>
          <p:nvPr/>
        </p:nvGrpSpPr>
        <p:grpSpPr bwMode="auto">
          <a:xfrm>
            <a:off x="7232360" y="1604811"/>
            <a:ext cx="453181" cy="451611"/>
            <a:chOff x="4560" y="2506"/>
            <a:chExt cx="289" cy="288"/>
          </a:xfrm>
        </p:grpSpPr>
        <p:sp>
          <p:nvSpPr>
            <p:cNvPr id="103" name="AutoShape 151">
              <a:extLst>
                <a:ext uri="{FF2B5EF4-FFF2-40B4-BE49-F238E27FC236}">
                  <a16:creationId xmlns:a16="http://schemas.microsoft.com/office/drawing/2014/main" id="{73705B48-E2B7-43D5-8C63-46F0F5AF5785}"/>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4" name="Oval 153">
              <a:extLst>
                <a:ext uri="{FF2B5EF4-FFF2-40B4-BE49-F238E27FC236}">
                  <a16:creationId xmlns:a16="http://schemas.microsoft.com/office/drawing/2014/main" id="{417DCAA8-0C77-4299-B6EB-B27658407B7F}"/>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7" name="Freeform 154">
              <a:extLst>
                <a:ext uri="{FF2B5EF4-FFF2-40B4-BE49-F238E27FC236}">
                  <a16:creationId xmlns:a16="http://schemas.microsoft.com/office/drawing/2014/main" id="{7C24FCA4-4B04-4EA9-9F09-298318EFDF15}"/>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0" name="Freeform 155">
              <a:extLst>
                <a:ext uri="{FF2B5EF4-FFF2-40B4-BE49-F238E27FC236}">
                  <a16:creationId xmlns:a16="http://schemas.microsoft.com/office/drawing/2014/main" id="{0A691EC7-005E-4693-A155-1BDC8BA68264}"/>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3" name="Freeform 156">
              <a:extLst>
                <a:ext uri="{FF2B5EF4-FFF2-40B4-BE49-F238E27FC236}">
                  <a16:creationId xmlns:a16="http://schemas.microsoft.com/office/drawing/2014/main" id="{1E2A9AAF-7258-4784-A10F-98DF1EF391FE}"/>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6" name="Freeform 157">
              <a:extLst>
                <a:ext uri="{FF2B5EF4-FFF2-40B4-BE49-F238E27FC236}">
                  <a16:creationId xmlns:a16="http://schemas.microsoft.com/office/drawing/2014/main" id="{683ADB40-5ABA-498D-9BFA-E9434524FDB9}"/>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9" name="Freeform 158">
              <a:extLst>
                <a:ext uri="{FF2B5EF4-FFF2-40B4-BE49-F238E27FC236}">
                  <a16:creationId xmlns:a16="http://schemas.microsoft.com/office/drawing/2014/main" id="{D99200F0-6A4E-47C5-ABD2-3A4032429F04}"/>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2" name="Freeform 159">
              <a:extLst>
                <a:ext uri="{FF2B5EF4-FFF2-40B4-BE49-F238E27FC236}">
                  <a16:creationId xmlns:a16="http://schemas.microsoft.com/office/drawing/2014/main" id="{9D6D35B9-4E7F-436B-B531-B8A060EF600F}"/>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5" name="Freeform 160">
              <a:extLst>
                <a:ext uri="{FF2B5EF4-FFF2-40B4-BE49-F238E27FC236}">
                  <a16:creationId xmlns:a16="http://schemas.microsoft.com/office/drawing/2014/main" id="{9B4AAEFE-2156-42D7-997A-5EB4B18868FB}"/>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6" name="Freeform 161">
              <a:extLst>
                <a:ext uri="{FF2B5EF4-FFF2-40B4-BE49-F238E27FC236}">
                  <a16:creationId xmlns:a16="http://schemas.microsoft.com/office/drawing/2014/main" id="{A4F2662E-414E-43F8-9E3A-3EE275D541CF}"/>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7" name="Freeform 162">
              <a:extLst>
                <a:ext uri="{FF2B5EF4-FFF2-40B4-BE49-F238E27FC236}">
                  <a16:creationId xmlns:a16="http://schemas.microsoft.com/office/drawing/2014/main" id="{0D00040C-863B-4B15-BF16-1A7B314C97A1}"/>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 name="Graphic 397" descr="deposit, pricing import">
            <a:extLst>
              <a:ext uri="{FF2B5EF4-FFF2-40B4-BE49-F238E27FC236}">
                <a16:creationId xmlns:a16="http://schemas.microsoft.com/office/drawing/2014/main" id="{B58F9A98-485A-4B54-B4EC-FE596020588D}"/>
              </a:ext>
            </a:extLst>
          </p:cNvPr>
          <p:cNvGrpSpPr/>
          <p:nvPr/>
        </p:nvGrpSpPr>
        <p:grpSpPr>
          <a:xfrm>
            <a:off x="10037163" y="1590648"/>
            <a:ext cx="371515" cy="371771"/>
            <a:chOff x="1698211" y="3041569"/>
            <a:chExt cx="417847" cy="418136"/>
          </a:xfrm>
        </p:grpSpPr>
        <p:sp>
          <p:nvSpPr>
            <p:cNvPr id="129" name="Freeform: Shape 128">
              <a:extLst>
                <a:ext uri="{FF2B5EF4-FFF2-40B4-BE49-F238E27FC236}">
                  <a16:creationId xmlns:a16="http://schemas.microsoft.com/office/drawing/2014/main" id="{ACD3AB98-AFB9-4898-AF08-54FF5680A3E3}"/>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1C42F1AD-6074-43BD-B77E-8CFEB6AFDF1A}"/>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6" name="Freeform: Shape 135">
              <a:extLst>
                <a:ext uri="{FF2B5EF4-FFF2-40B4-BE49-F238E27FC236}">
                  <a16:creationId xmlns:a16="http://schemas.microsoft.com/office/drawing/2014/main" id="{12F6133D-9207-4C6A-A621-890F61385299}"/>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3" name="Group 12">
            <a:extLst>
              <a:ext uri="{FF2B5EF4-FFF2-40B4-BE49-F238E27FC236}">
                <a16:creationId xmlns:a16="http://schemas.microsoft.com/office/drawing/2014/main" id="{A1E30532-8F6C-42DE-AA01-3A1A1F54648E}"/>
              </a:ext>
            </a:extLst>
          </p:cNvPr>
          <p:cNvGrpSpPr/>
          <p:nvPr/>
        </p:nvGrpSpPr>
        <p:grpSpPr>
          <a:xfrm>
            <a:off x="1929109" y="1674208"/>
            <a:ext cx="463709" cy="325216"/>
            <a:chOff x="14373741" y="5761210"/>
            <a:chExt cx="463775" cy="325266"/>
          </a:xfrm>
        </p:grpSpPr>
        <p:sp>
          <p:nvSpPr>
            <p:cNvPr id="140" name="Rectangle 932">
              <a:extLst>
                <a:ext uri="{FF2B5EF4-FFF2-40B4-BE49-F238E27FC236}">
                  <a16:creationId xmlns:a16="http://schemas.microsoft.com/office/drawing/2014/main" id="{CA8C808F-1F42-4C5C-B514-66DF6BBFCF63}"/>
                </a:ext>
              </a:extLst>
            </p:cNvPr>
            <p:cNvSpPr>
              <a:spLocks noChangeArrowheads="1"/>
            </p:cNvSpPr>
            <p:nvPr/>
          </p:nvSpPr>
          <p:spPr bwMode="auto">
            <a:xfrm>
              <a:off x="14605629" y="6035118"/>
              <a:ext cx="115166" cy="1245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1" name="Freeform 933">
              <a:extLst>
                <a:ext uri="{FF2B5EF4-FFF2-40B4-BE49-F238E27FC236}">
                  <a16:creationId xmlns:a16="http://schemas.microsoft.com/office/drawing/2014/main" id="{09EFFE28-B268-4BFF-BA18-6A3381F5600E}"/>
                </a:ext>
              </a:extLst>
            </p:cNvPr>
            <p:cNvSpPr>
              <a:spLocks/>
            </p:cNvSpPr>
            <p:nvPr/>
          </p:nvSpPr>
          <p:spPr bwMode="auto">
            <a:xfrm>
              <a:off x="14716125" y="6017998"/>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3" name="Freeform 934">
              <a:extLst>
                <a:ext uri="{FF2B5EF4-FFF2-40B4-BE49-F238E27FC236}">
                  <a16:creationId xmlns:a16="http://schemas.microsoft.com/office/drawing/2014/main" id="{20C1F981-DA20-4700-8D4D-ED74A2D617C1}"/>
                </a:ext>
              </a:extLst>
            </p:cNvPr>
            <p:cNvSpPr>
              <a:spLocks/>
            </p:cNvSpPr>
            <p:nvPr/>
          </p:nvSpPr>
          <p:spPr bwMode="auto">
            <a:xfrm>
              <a:off x="14600960" y="5803229"/>
              <a:ext cx="119834" cy="224106"/>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935">
              <a:extLst>
                <a:ext uri="{FF2B5EF4-FFF2-40B4-BE49-F238E27FC236}">
                  <a16:creationId xmlns:a16="http://schemas.microsoft.com/office/drawing/2014/main" id="{0E8DAB58-7C2D-4206-BDE8-5CFCB7F62A0B}"/>
                </a:ext>
              </a:extLst>
            </p:cNvPr>
            <p:cNvSpPr>
              <a:spLocks noChangeArrowheads="1"/>
            </p:cNvSpPr>
            <p:nvPr/>
          </p:nvSpPr>
          <p:spPr bwMode="auto">
            <a:xfrm>
              <a:off x="14783046" y="5809455"/>
              <a:ext cx="12450" cy="24900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6" name="Rectangle 936">
              <a:extLst>
                <a:ext uri="{FF2B5EF4-FFF2-40B4-BE49-F238E27FC236}">
                  <a16:creationId xmlns:a16="http://schemas.microsoft.com/office/drawing/2014/main" id="{66C85028-F05D-4C38-A14D-FB0A20D4CC8C}"/>
                </a:ext>
              </a:extLst>
            </p:cNvPr>
            <p:cNvSpPr>
              <a:spLocks noChangeArrowheads="1"/>
            </p:cNvSpPr>
            <p:nvPr/>
          </p:nvSpPr>
          <p:spPr bwMode="auto">
            <a:xfrm>
              <a:off x="14624304" y="5919952"/>
              <a:ext cx="99603"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8" name="Rectangle 937">
              <a:extLst>
                <a:ext uri="{FF2B5EF4-FFF2-40B4-BE49-F238E27FC236}">
                  <a16:creationId xmlns:a16="http://schemas.microsoft.com/office/drawing/2014/main" id="{D8A2F635-9501-4442-A649-87DD6002D15C}"/>
                </a:ext>
              </a:extLst>
            </p:cNvPr>
            <p:cNvSpPr>
              <a:spLocks noChangeArrowheads="1"/>
            </p:cNvSpPr>
            <p:nvPr/>
          </p:nvSpPr>
          <p:spPr bwMode="auto">
            <a:xfrm>
              <a:off x="14431324" y="5919952"/>
              <a:ext cx="102715"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0" name="Oval 938">
              <a:extLst>
                <a:ext uri="{FF2B5EF4-FFF2-40B4-BE49-F238E27FC236}">
                  <a16:creationId xmlns:a16="http://schemas.microsoft.com/office/drawing/2014/main" id="{896F9999-5217-4627-8572-40DE326F4061}"/>
                </a:ext>
              </a:extLst>
            </p:cNvPr>
            <p:cNvSpPr>
              <a:spLocks noChangeArrowheads="1"/>
            </p:cNvSpPr>
            <p:nvPr/>
          </p:nvSpPr>
          <p:spPr bwMode="auto">
            <a:xfrm>
              <a:off x="14741026" y="5761210"/>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1" name="Rectangle 939">
              <a:extLst>
                <a:ext uri="{FF2B5EF4-FFF2-40B4-BE49-F238E27FC236}">
                  <a16:creationId xmlns:a16="http://schemas.microsoft.com/office/drawing/2014/main" id="{F15FCFB3-9365-4317-8D43-7854A0DAA74B}"/>
                </a:ext>
              </a:extLst>
            </p:cNvPr>
            <p:cNvSpPr>
              <a:spLocks noChangeArrowheads="1"/>
            </p:cNvSpPr>
            <p:nvPr/>
          </p:nvSpPr>
          <p:spPr bwMode="auto">
            <a:xfrm>
              <a:off x="14741026" y="5877932"/>
              <a:ext cx="96490" cy="9337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2" name="Oval 940">
              <a:extLst>
                <a:ext uri="{FF2B5EF4-FFF2-40B4-BE49-F238E27FC236}">
                  <a16:creationId xmlns:a16="http://schemas.microsoft.com/office/drawing/2014/main" id="{020E87C9-1C83-4E25-8BD7-8E453D74E973}"/>
                </a:ext>
              </a:extLst>
            </p:cNvPr>
            <p:cNvSpPr>
              <a:spLocks noChangeArrowheads="1"/>
            </p:cNvSpPr>
            <p:nvPr/>
          </p:nvSpPr>
          <p:spPr bwMode="auto">
            <a:xfrm>
              <a:off x="14741026" y="5994654"/>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3" name="Oval 941">
              <a:extLst>
                <a:ext uri="{FF2B5EF4-FFF2-40B4-BE49-F238E27FC236}">
                  <a16:creationId xmlns:a16="http://schemas.microsoft.com/office/drawing/2014/main" id="{13CFD919-C6E2-4DB0-9677-FA9326FBC168}"/>
                </a:ext>
              </a:extLst>
            </p:cNvPr>
            <p:cNvSpPr>
              <a:spLocks noChangeArrowheads="1"/>
            </p:cNvSpPr>
            <p:nvPr/>
          </p:nvSpPr>
          <p:spPr bwMode="auto">
            <a:xfrm>
              <a:off x="14373741" y="5877932"/>
              <a:ext cx="98046"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5" name="Oval 942">
              <a:extLst>
                <a:ext uri="{FF2B5EF4-FFF2-40B4-BE49-F238E27FC236}">
                  <a16:creationId xmlns:a16="http://schemas.microsoft.com/office/drawing/2014/main" id="{9A71FF84-3CF4-41B2-B9C9-F908B5BEEA04}"/>
                </a:ext>
              </a:extLst>
            </p:cNvPr>
            <p:cNvSpPr>
              <a:spLocks noChangeArrowheads="1"/>
            </p:cNvSpPr>
            <p:nvPr/>
          </p:nvSpPr>
          <p:spPr bwMode="auto">
            <a:xfrm>
              <a:off x="14557383" y="5877932"/>
              <a:ext cx="96490"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6" name="Rectangle 943">
              <a:extLst>
                <a:ext uri="{FF2B5EF4-FFF2-40B4-BE49-F238E27FC236}">
                  <a16:creationId xmlns:a16="http://schemas.microsoft.com/office/drawing/2014/main" id="{5780B0F3-8DA6-4761-ADCE-78A3B63EA469}"/>
                </a:ext>
              </a:extLst>
            </p:cNvPr>
            <p:cNvSpPr>
              <a:spLocks noChangeArrowheads="1"/>
            </p:cNvSpPr>
            <p:nvPr/>
          </p:nvSpPr>
          <p:spPr bwMode="auto">
            <a:xfrm>
              <a:off x="14557383" y="5761210"/>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7" name="Rectangle 944" descr="component solutions">
              <a:extLst>
                <a:ext uri="{FF2B5EF4-FFF2-40B4-BE49-F238E27FC236}">
                  <a16:creationId xmlns:a16="http://schemas.microsoft.com/office/drawing/2014/main" id="{5E4F9690-C239-4DC7-AB69-2EA3A1BD10D1}"/>
                </a:ext>
              </a:extLst>
            </p:cNvPr>
            <p:cNvSpPr>
              <a:spLocks noChangeArrowheads="1"/>
            </p:cNvSpPr>
            <p:nvPr/>
          </p:nvSpPr>
          <p:spPr bwMode="auto">
            <a:xfrm>
              <a:off x="14557383" y="5994654"/>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8" name="Freeform 945">
              <a:extLst>
                <a:ext uri="{FF2B5EF4-FFF2-40B4-BE49-F238E27FC236}">
                  <a16:creationId xmlns:a16="http://schemas.microsoft.com/office/drawing/2014/main" id="{C81474F0-E989-40C2-B999-7B0C8A4A14AF}"/>
                </a:ext>
              </a:extLst>
            </p:cNvPr>
            <p:cNvSpPr>
              <a:spLocks/>
            </p:cNvSpPr>
            <p:nvPr/>
          </p:nvSpPr>
          <p:spPr bwMode="auto">
            <a:xfrm>
              <a:off x="14716125" y="5902832"/>
              <a:ext cx="24901" cy="45133"/>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9" name="Freeform 946">
              <a:extLst>
                <a:ext uri="{FF2B5EF4-FFF2-40B4-BE49-F238E27FC236}">
                  <a16:creationId xmlns:a16="http://schemas.microsoft.com/office/drawing/2014/main" id="{7BFF749A-80C4-4803-85C8-F96C8ACDFD88}"/>
                </a:ext>
              </a:extLst>
            </p:cNvPr>
            <p:cNvSpPr>
              <a:spLocks/>
            </p:cNvSpPr>
            <p:nvPr/>
          </p:nvSpPr>
          <p:spPr bwMode="auto">
            <a:xfrm>
              <a:off x="14716125" y="5786111"/>
              <a:ext cx="23344" cy="45133"/>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60" name="Freeform 947">
              <a:extLst>
                <a:ext uri="{FF2B5EF4-FFF2-40B4-BE49-F238E27FC236}">
                  <a16:creationId xmlns:a16="http://schemas.microsoft.com/office/drawing/2014/main" id="{3065F272-4643-410D-B24E-ADD97C68D3DC}"/>
                </a:ext>
              </a:extLst>
            </p:cNvPr>
            <p:cNvSpPr>
              <a:spLocks/>
            </p:cNvSpPr>
            <p:nvPr/>
          </p:nvSpPr>
          <p:spPr bwMode="auto">
            <a:xfrm>
              <a:off x="14527814" y="5902832"/>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4" name="Group 13" descr="government">
            <a:extLst>
              <a:ext uri="{FF2B5EF4-FFF2-40B4-BE49-F238E27FC236}">
                <a16:creationId xmlns:a16="http://schemas.microsoft.com/office/drawing/2014/main" id="{A30E2574-D964-48B8-B88C-D8121468BCFD}"/>
              </a:ext>
            </a:extLst>
          </p:cNvPr>
          <p:cNvGrpSpPr/>
          <p:nvPr/>
        </p:nvGrpSpPr>
        <p:grpSpPr>
          <a:xfrm>
            <a:off x="6437488" y="4345315"/>
            <a:ext cx="344984" cy="351541"/>
            <a:chOff x="5845334" y="4295775"/>
            <a:chExt cx="584835" cy="595951"/>
          </a:xfrm>
        </p:grpSpPr>
        <p:sp>
          <p:nvSpPr>
            <p:cNvPr id="164" name="Freeform 5">
              <a:extLst>
                <a:ext uri="{FF2B5EF4-FFF2-40B4-BE49-F238E27FC236}">
                  <a16:creationId xmlns:a16="http://schemas.microsoft.com/office/drawing/2014/main" id="{60934DFA-FB4D-41C4-B448-6B2B46493D27}"/>
                </a:ext>
              </a:extLst>
            </p:cNvPr>
            <p:cNvSpPr>
              <a:spLocks noEditPoints="1"/>
            </p:cNvSpPr>
            <p:nvPr/>
          </p:nvSpPr>
          <p:spPr bwMode="auto">
            <a:xfrm>
              <a:off x="5845334" y="4304622"/>
              <a:ext cx="584835" cy="587104"/>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chemeClr val="accent1"/>
            </a:solidFill>
            <a:ln>
              <a:noFill/>
            </a:ln>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5" name="Rectangle 164">
              <a:extLst>
                <a:ext uri="{FF2B5EF4-FFF2-40B4-BE49-F238E27FC236}">
                  <a16:creationId xmlns:a16="http://schemas.microsoft.com/office/drawing/2014/main" id="{1F742AC9-3DCD-4C00-BF9B-6B110CD501C6}"/>
                </a:ext>
              </a:extLst>
            </p:cNvPr>
            <p:cNvSpPr/>
            <p:nvPr/>
          </p:nvSpPr>
          <p:spPr bwMode="auto">
            <a:xfrm>
              <a:off x="6128700" y="4295775"/>
              <a:ext cx="107156" cy="64284"/>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15" name="Group 14" descr="test">
            <a:extLst>
              <a:ext uri="{FF2B5EF4-FFF2-40B4-BE49-F238E27FC236}">
                <a16:creationId xmlns:a16="http://schemas.microsoft.com/office/drawing/2014/main" id="{CAD31B70-CC5A-4E0F-A6CE-AA2F02892CC3}"/>
              </a:ext>
            </a:extLst>
          </p:cNvPr>
          <p:cNvGrpSpPr/>
          <p:nvPr/>
        </p:nvGrpSpPr>
        <p:grpSpPr>
          <a:xfrm>
            <a:off x="9185287" y="4353892"/>
            <a:ext cx="333634" cy="333622"/>
            <a:chOff x="4486289" y="2163470"/>
            <a:chExt cx="406192" cy="406193"/>
          </a:xfrm>
        </p:grpSpPr>
        <p:sp>
          <p:nvSpPr>
            <p:cNvPr id="167" name="Rectangle 251">
              <a:extLst>
                <a:ext uri="{FF2B5EF4-FFF2-40B4-BE49-F238E27FC236}">
                  <a16:creationId xmlns:a16="http://schemas.microsoft.com/office/drawing/2014/main" id="{CB55CDD1-94D8-4788-A36D-A9860D54C4E9}"/>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8" name="Rectangle 252">
              <a:extLst>
                <a:ext uri="{FF2B5EF4-FFF2-40B4-BE49-F238E27FC236}">
                  <a16:creationId xmlns:a16="http://schemas.microsoft.com/office/drawing/2014/main" id="{CE8DA947-E481-42CD-8E8C-774D5ED162AB}"/>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9" name="Rectangle 253">
              <a:extLst>
                <a:ext uri="{FF2B5EF4-FFF2-40B4-BE49-F238E27FC236}">
                  <a16:creationId xmlns:a16="http://schemas.microsoft.com/office/drawing/2014/main" id="{628AE42E-0A39-4480-9326-02F7D0369044}"/>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0" name="Rectangle 254">
              <a:extLst>
                <a:ext uri="{FF2B5EF4-FFF2-40B4-BE49-F238E27FC236}">
                  <a16:creationId xmlns:a16="http://schemas.microsoft.com/office/drawing/2014/main" id="{CE2BDD86-5446-4BC5-A979-0DAA180052A4}"/>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1" name="Rectangle 255">
              <a:extLst>
                <a:ext uri="{FF2B5EF4-FFF2-40B4-BE49-F238E27FC236}">
                  <a16:creationId xmlns:a16="http://schemas.microsoft.com/office/drawing/2014/main" id="{4F341EAE-5947-489D-8D2F-1B2C1EB2ADDF}"/>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2" name="Rectangle 256">
              <a:extLst>
                <a:ext uri="{FF2B5EF4-FFF2-40B4-BE49-F238E27FC236}">
                  <a16:creationId xmlns:a16="http://schemas.microsoft.com/office/drawing/2014/main" id="{A8EB8728-AEB8-4BFA-854E-82E052BB8C6A}"/>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3" name="Rectangle 257">
              <a:extLst>
                <a:ext uri="{FF2B5EF4-FFF2-40B4-BE49-F238E27FC236}">
                  <a16:creationId xmlns:a16="http://schemas.microsoft.com/office/drawing/2014/main" id="{913208AF-9053-439D-BB89-54459DDB0991}"/>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4" name="Rectangle 258">
              <a:extLst>
                <a:ext uri="{FF2B5EF4-FFF2-40B4-BE49-F238E27FC236}">
                  <a16:creationId xmlns:a16="http://schemas.microsoft.com/office/drawing/2014/main" id="{174FD959-FA88-4A17-A220-5BDF7D4073A0}"/>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5" name="Rectangle 259">
              <a:extLst>
                <a:ext uri="{FF2B5EF4-FFF2-40B4-BE49-F238E27FC236}">
                  <a16:creationId xmlns:a16="http://schemas.microsoft.com/office/drawing/2014/main" id="{407DF877-013E-4DD4-A11D-BEB75CC8B9E6}"/>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6" name="Rectangle 260">
              <a:extLst>
                <a:ext uri="{FF2B5EF4-FFF2-40B4-BE49-F238E27FC236}">
                  <a16:creationId xmlns:a16="http://schemas.microsoft.com/office/drawing/2014/main" id="{0E812858-08DD-491E-AD4B-F4C96548AA26}"/>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7" name="Rectangle 261">
              <a:extLst>
                <a:ext uri="{FF2B5EF4-FFF2-40B4-BE49-F238E27FC236}">
                  <a16:creationId xmlns:a16="http://schemas.microsoft.com/office/drawing/2014/main" id="{3CF61CEA-8724-47D3-8BCB-5347BBE17AE4}"/>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8" name="Rectangle 262">
              <a:extLst>
                <a:ext uri="{FF2B5EF4-FFF2-40B4-BE49-F238E27FC236}">
                  <a16:creationId xmlns:a16="http://schemas.microsoft.com/office/drawing/2014/main" id="{894EBF4A-1E8A-440E-B1D1-7CAA1A8D0DD3}"/>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9" name="Rectangle 263">
              <a:extLst>
                <a:ext uri="{FF2B5EF4-FFF2-40B4-BE49-F238E27FC236}">
                  <a16:creationId xmlns:a16="http://schemas.microsoft.com/office/drawing/2014/main" id="{E421E9BC-7BC6-46B8-8059-0F336222CC8B}"/>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0" name="Rectangle 264">
              <a:extLst>
                <a:ext uri="{FF2B5EF4-FFF2-40B4-BE49-F238E27FC236}">
                  <a16:creationId xmlns:a16="http://schemas.microsoft.com/office/drawing/2014/main" id="{E95FBDD4-4346-4B45-B085-16074230C38F}"/>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1" name="Rectangle 265">
              <a:extLst>
                <a:ext uri="{FF2B5EF4-FFF2-40B4-BE49-F238E27FC236}">
                  <a16:creationId xmlns:a16="http://schemas.microsoft.com/office/drawing/2014/main" id="{62DCE609-AFA9-40AC-BEB3-9BBDBB4E1B3F}"/>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2" name="Rectangle 266">
              <a:extLst>
                <a:ext uri="{FF2B5EF4-FFF2-40B4-BE49-F238E27FC236}">
                  <a16:creationId xmlns:a16="http://schemas.microsoft.com/office/drawing/2014/main" id="{431C7C94-9496-49E9-86AF-39A7D9A85FC6}"/>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3" name="Rectangle 267">
              <a:extLst>
                <a:ext uri="{FF2B5EF4-FFF2-40B4-BE49-F238E27FC236}">
                  <a16:creationId xmlns:a16="http://schemas.microsoft.com/office/drawing/2014/main" id="{5D01F029-78AA-442B-945A-5BE9493B9DFC}"/>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4" name="Rectangle 268">
              <a:extLst>
                <a:ext uri="{FF2B5EF4-FFF2-40B4-BE49-F238E27FC236}">
                  <a16:creationId xmlns:a16="http://schemas.microsoft.com/office/drawing/2014/main" id="{8AB27D35-A14C-433B-B863-971CFC1E7C9C}"/>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5" name="Rectangle 269">
              <a:extLst>
                <a:ext uri="{FF2B5EF4-FFF2-40B4-BE49-F238E27FC236}">
                  <a16:creationId xmlns:a16="http://schemas.microsoft.com/office/drawing/2014/main" id="{122D6E8C-7F74-4249-BA39-48DDCAA13B9F}"/>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6" name="Rectangle 270">
              <a:extLst>
                <a:ext uri="{FF2B5EF4-FFF2-40B4-BE49-F238E27FC236}">
                  <a16:creationId xmlns:a16="http://schemas.microsoft.com/office/drawing/2014/main" id="{F0D610B7-BC63-401C-B3FC-7F6D75DE5485}"/>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7" name="Rectangle 271">
              <a:extLst>
                <a:ext uri="{FF2B5EF4-FFF2-40B4-BE49-F238E27FC236}">
                  <a16:creationId xmlns:a16="http://schemas.microsoft.com/office/drawing/2014/main" id="{26634276-074F-47F7-B305-4792ECB82566}"/>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8" name="Rectangle 272">
              <a:extLst>
                <a:ext uri="{FF2B5EF4-FFF2-40B4-BE49-F238E27FC236}">
                  <a16:creationId xmlns:a16="http://schemas.microsoft.com/office/drawing/2014/main" id="{744B69B8-5EB8-4852-B5D3-5B0DB10D5CDD}"/>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9" name="Rectangle 273">
              <a:extLst>
                <a:ext uri="{FF2B5EF4-FFF2-40B4-BE49-F238E27FC236}">
                  <a16:creationId xmlns:a16="http://schemas.microsoft.com/office/drawing/2014/main" id="{C311E3C6-A2A4-4CBA-8F77-E858F6D68D4F}"/>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0" name="Rectangle 274">
              <a:extLst>
                <a:ext uri="{FF2B5EF4-FFF2-40B4-BE49-F238E27FC236}">
                  <a16:creationId xmlns:a16="http://schemas.microsoft.com/office/drawing/2014/main" id="{F8AFA3E9-FF2F-4815-A52B-25482C8D29E2}"/>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1" name="Rectangle 275">
              <a:extLst>
                <a:ext uri="{FF2B5EF4-FFF2-40B4-BE49-F238E27FC236}">
                  <a16:creationId xmlns:a16="http://schemas.microsoft.com/office/drawing/2014/main" id="{59D8BB54-0AB6-4F8C-A640-A8701D7EA012}"/>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2" name="Rectangle 276">
              <a:extLst>
                <a:ext uri="{FF2B5EF4-FFF2-40B4-BE49-F238E27FC236}">
                  <a16:creationId xmlns:a16="http://schemas.microsoft.com/office/drawing/2014/main" id="{8B9F2DED-638D-4E09-8B31-8107DFAB96D0}"/>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3" name="Rectangle 277">
              <a:extLst>
                <a:ext uri="{FF2B5EF4-FFF2-40B4-BE49-F238E27FC236}">
                  <a16:creationId xmlns:a16="http://schemas.microsoft.com/office/drawing/2014/main" id="{4F311DA0-FD9E-4B87-8587-7B333BA09FDB}"/>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4" name="Rectangle 278">
              <a:extLst>
                <a:ext uri="{FF2B5EF4-FFF2-40B4-BE49-F238E27FC236}">
                  <a16:creationId xmlns:a16="http://schemas.microsoft.com/office/drawing/2014/main" id="{F7AAA189-E05D-4E93-AE9A-BAAE2478AAFE}"/>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5" name="Rectangle 279">
              <a:extLst>
                <a:ext uri="{FF2B5EF4-FFF2-40B4-BE49-F238E27FC236}">
                  <a16:creationId xmlns:a16="http://schemas.microsoft.com/office/drawing/2014/main" id="{9C72C41F-767C-4009-B00B-12855FF75A6D}"/>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6" name="Rectangle 280">
              <a:extLst>
                <a:ext uri="{FF2B5EF4-FFF2-40B4-BE49-F238E27FC236}">
                  <a16:creationId xmlns:a16="http://schemas.microsoft.com/office/drawing/2014/main" id="{4D433ACC-7BB4-4B8F-800C-D91DD65EEC5B}"/>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7" name="Rectangle 281">
              <a:extLst>
                <a:ext uri="{FF2B5EF4-FFF2-40B4-BE49-F238E27FC236}">
                  <a16:creationId xmlns:a16="http://schemas.microsoft.com/office/drawing/2014/main" id="{BA621D50-4F01-4A71-A651-555241B12549}"/>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sp>
        <p:nvSpPr>
          <p:cNvPr id="200" name="TextBox 199">
            <a:extLst>
              <a:ext uri="{FF2B5EF4-FFF2-40B4-BE49-F238E27FC236}">
                <a16:creationId xmlns:a16="http://schemas.microsoft.com/office/drawing/2014/main" id="{B7243203-0DCB-46E2-AE24-2D96FA4C9EEA}"/>
              </a:ext>
            </a:extLst>
          </p:cNvPr>
          <p:cNvSpPr txBox="1"/>
          <p:nvPr/>
        </p:nvSpPr>
        <p:spPr>
          <a:xfrm>
            <a:off x="1389142" y="2894890"/>
            <a:ext cx="1849528"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Align partner s</a:t>
            </a:r>
            <a:r>
              <a:rPr kumimoji="0" lang="en-US" sz="1200" b="0" i="0" u="none" strike="noStrike" kern="1200" cap="none" spc="0" normalizeH="0" baseline="0" noProof="0" err="1">
                <a:ln>
                  <a:noFill/>
                </a:ln>
                <a:solidFill>
                  <a:srgbClr val="FFFFFF"/>
                </a:solidFill>
                <a:effectLst/>
                <a:uLnTx/>
                <a:uFillTx/>
                <a:latin typeface="Segoe UI "/>
                <a:ea typeface="+mn-lt"/>
                <a:cs typeface="Segoe UI Semibold"/>
              </a:rPr>
              <a:t>upport</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48" name="TextBox 47">
            <a:extLst>
              <a:ext uri="{FF2B5EF4-FFF2-40B4-BE49-F238E27FC236}">
                <a16:creationId xmlns:a16="http://schemas.microsoft.com/office/drawing/2014/main" id="{16EBE9AC-D9F8-4011-ADBB-CBB663DA35BD}"/>
              </a:ext>
            </a:extLst>
          </p:cNvPr>
          <p:cNvSpPr txBox="1"/>
          <p:nvPr/>
        </p:nvSpPr>
        <p:spPr>
          <a:xfrm>
            <a:off x="9526759" y="2392467"/>
            <a:ext cx="1996497"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Migrate first 10 workloads</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203" name="TextBox 202">
            <a:extLst>
              <a:ext uri="{FF2B5EF4-FFF2-40B4-BE49-F238E27FC236}">
                <a16:creationId xmlns:a16="http://schemas.microsoft.com/office/drawing/2014/main" id="{38AEE551-DDE7-44E6-9408-6D93D482BFC2}"/>
              </a:ext>
            </a:extLst>
          </p:cNvPr>
          <p:cNvSpPr txBox="1"/>
          <p:nvPr/>
        </p:nvSpPr>
        <p:spPr>
          <a:xfrm>
            <a:off x="1351634" y="2428834"/>
            <a:ext cx="1973838" cy="276999"/>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Align stakeholders</a:t>
            </a:r>
          </a:p>
        </p:txBody>
      </p:sp>
      <p:sp>
        <p:nvSpPr>
          <p:cNvPr id="51" name="TextBox 50">
            <a:extLst>
              <a:ext uri="{FF2B5EF4-FFF2-40B4-BE49-F238E27FC236}">
                <a16:creationId xmlns:a16="http://schemas.microsoft.com/office/drawing/2014/main" id="{063050F2-C05E-4D6C-B916-E6E4A90B43C6}"/>
              </a:ext>
            </a:extLst>
          </p:cNvPr>
          <p:cNvSpPr txBox="1"/>
          <p:nvPr/>
        </p:nvSpPr>
        <p:spPr>
          <a:xfrm>
            <a:off x="4073249" y="3042313"/>
            <a:ext cx="1943384" cy="276999"/>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Make a business case</a:t>
            </a:r>
          </a:p>
        </p:txBody>
      </p:sp>
      <p:sp>
        <p:nvSpPr>
          <p:cNvPr id="52" name="TextBox 51">
            <a:extLst>
              <a:ext uri="{FF2B5EF4-FFF2-40B4-BE49-F238E27FC236}">
                <a16:creationId xmlns:a16="http://schemas.microsoft.com/office/drawing/2014/main" id="{CF23AA21-4789-4A17-8707-1A0802C3E0AA}"/>
              </a:ext>
            </a:extLst>
          </p:cNvPr>
          <p:cNvSpPr txBox="1"/>
          <p:nvPr/>
        </p:nvSpPr>
        <p:spPr>
          <a:xfrm>
            <a:off x="4073249" y="3567015"/>
            <a:ext cx="1943384" cy="276999"/>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Create migration plan</a:t>
            </a:r>
          </a:p>
        </p:txBody>
      </p:sp>
      <p:sp>
        <p:nvSpPr>
          <p:cNvPr id="53" name="TextBox 52">
            <a:extLst>
              <a:ext uri="{FF2B5EF4-FFF2-40B4-BE49-F238E27FC236}">
                <a16:creationId xmlns:a16="http://schemas.microsoft.com/office/drawing/2014/main" id="{0619B266-0452-4B42-AEDB-60AEC12E271C}"/>
              </a:ext>
            </a:extLst>
          </p:cNvPr>
          <p:cNvSpPr txBox="1"/>
          <p:nvPr/>
        </p:nvSpPr>
        <p:spPr>
          <a:xfrm>
            <a:off x="6761068" y="2405551"/>
            <a:ext cx="1943384" cy="276999"/>
          </a:xfrm>
          <a:prstGeom prst="rect">
            <a:avLst/>
          </a:prstGeom>
          <a:noFill/>
        </p:spPr>
        <p:txBody>
          <a:bodyPr wrap="square">
            <a:spAutoFit/>
          </a:bodyPr>
          <a:lstStyle/>
          <a:p>
            <a:pPr marL="0" marR="0" lvl="0" indent="0" algn="ctr"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Build skills readiness plan</a:t>
            </a:r>
          </a:p>
        </p:txBody>
      </p:sp>
      <p:sp>
        <p:nvSpPr>
          <p:cNvPr id="54" name="TextBox 53">
            <a:extLst>
              <a:ext uri="{FF2B5EF4-FFF2-40B4-BE49-F238E27FC236}">
                <a16:creationId xmlns:a16="http://schemas.microsoft.com/office/drawing/2014/main" id="{EAD2055F-B904-4068-B145-C2A8F52D67EC}"/>
              </a:ext>
            </a:extLst>
          </p:cNvPr>
          <p:cNvSpPr txBox="1"/>
          <p:nvPr/>
        </p:nvSpPr>
        <p:spPr>
          <a:xfrm>
            <a:off x="3673911" y="1999424"/>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Plan</a:t>
            </a:r>
          </a:p>
        </p:txBody>
      </p:sp>
      <p:sp>
        <p:nvSpPr>
          <p:cNvPr id="57" name="TextBox 56">
            <a:extLst>
              <a:ext uri="{FF2B5EF4-FFF2-40B4-BE49-F238E27FC236}">
                <a16:creationId xmlns:a16="http://schemas.microsoft.com/office/drawing/2014/main" id="{F928AE99-9E8D-42B8-9AAF-661070D9E592}"/>
              </a:ext>
            </a:extLst>
          </p:cNvPr>
          <p:cNvSpPr txBox="1"/>
          <p:nvPr/>
        </p:nvSpPr>
        <p:spPr>
          <a:xfrm>
            <a:off x="6796472" y="2911044"/>
            <a:ext cx="1780117" cy="461665"/>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Deploy an aligned landing zone</a:t>
            </a:r>
          </a:p>
        </p:txBody>
      </p:sp>
      <p:sp>
        <p:nvSpPr>
          <p:cNvPr id="61" name="TextBox 60">
            <a:extLst>
              <a:ext uri="{FF2B5EF4-FFF2-40B4-BE49-F238E27FC236}">
                <a16:creationId xmlns:a16="http://schemas.microsoft.com/office/drawing/2014/main" id="{5AFCE8C5-F78A-48DB-A015-40BDB051933A}"/>
              </a:ext>
            </a:extLst>
          </p:cNvPr>
          <p:cNvSpPr txBox="1"/>
          <p:nvPr/>
        </p:nvSpPr>
        <p:spPr>
          <a:xfrm>
            <a:off x="5529638" y="4810528"/>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Govern</a:t>
            </a:r>
          </a:p>
        </p:txBody>
      </p:sp>
      <p:sp>
        <p:nvSpPr>
          <p:cNvPr id="64" name="TextBox 63">
            <a:extLst>
              <a:ext uri="{FF2B5EF4-FFF2-40B4-BE49-F238E27FC236}">
                <a16:creationId xmlns:a16="http://schemas.microsoft.com/office/drawing/2014/main" id="{51BA5291-E3B8-4AAF-A8AB-A4441AB1FA7A}"/>
              </a:ext>
            </a:extLst>
          </p:cNvPr>
          <p:cNvSpPr txBox="1"/>
          <p:nvPr/>
        </p:nvSpPr>
        <p:spPr>
          <a:xfrm>
            <a:off x="8173167" y="4785974"/>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Manage</a:t>
            </a:r>
          </a:p>
        </p:txBody>
      </p:sp>
      <p:cxnSp>
        <p:nvCxnSpPr>
          <p:cNvPr id="69" name="Connector: Elbow 68">
            <a:extLst>
              <a:ext uri="{FF2B5EF4-FFF2-40B4-BE49-F238E27FC236}">
                <a16:creationId xmlns:a16="http://schemas.microsoft.com/office/drawing/2014/main" id="{6417F1EB-ED87-4EFF-97C0-5FBC46233F3D}"/>
              </a:ext>
            </a:extLst>
          </p:cNvPr>
          <p:cNvCxnSpPr>
            <a:cxnSpLocks/>
            <a:stCxn id="124" idx="2"/>
            <a:endCxn id="108" idx="4"/>
          </p:cNvCxnSpPr>
          <p:nvPr/>
        </p:nvCxnSpPr>
        <p:spPr>
          <a:xfrm rot="5400000" flipH="1">
            <a:off x="5403920" y="2253519"/>
            <a:ext cx="1630071" cy="4818785"/>
          </a:xfrm>
          <a:prstGeom prst="bentConnector3">
            <a:avLst>
              <a:gd name="adj1" fmla="val -29900"/>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37" name="TextBox 236">
            <a:extLst>
              <a:ext uri="{FF2B5EF4-FFF2-40B4-BE49-F238E27FC236}">
                <a16:creationId xmlns:a16="http://schemas.microsoft.com/office/drawing/2014/main" id="{68099F54-3C07-4285-A4CB-194A74561DE8}"/>
              </a:ext>
            </a:extLst>
          </p:cNvPr>
          <p:cNvSpPr txBox="1"/>
          <p:nvPr/>
        </p:nvSpPr>
        <p:spPr>
          <a:xfrm>
            <a:off x="5855395" y="5217216"/>
            <a:ext cx="2386784"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Hand-off production workloads to  cloud governance</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239" name="TextBox 238">
            <a:extLst>
              <a:ext uri="{FF2B5EF4-FFF2-40B4-BE49-F238E27FC236}">
                <a16:creationId xmlns:a16="http://schemas.microsoft.com/office/drawing/2014/main" id="{EBBA8D00-AA0A-4A59-8938-2BE4938E4B2E}"/>
              </a:ext>
            </a:extLst>
          </p:cNvPr>
          <p:cNvSpPr txBox="1"/>
          <p:nvPr/>
        </p:nvSpPr>
        <p:spPr>
          <a:xfrm>
            <a:off x="8869658" y="5187421"/>
            <a:ext cx="2243025"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Hand-off production workloads to cloud operations</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cxnSp>
        <p:nvCxnSpPr>
          <p:cNvPr id="269" name="Straight Arrow Connector 268">
            <a:extLst>
              <a:ext uri="{FF2B5EF4-FFF2-40B4-BE49-F238E27FC236}">
                <a16:creationId xmlns:a16="http://schemas.microsoft.com/office/drawing/2014/main" id="{1D4319EF-339E-4A72-8ACE-F6DDC85068BC}"/>
              </a:ext>
            </a:extLst>
          </p:cNvPr>
          <p:cNvCxnSpPr>
            <a:cxnSpLocks/>
          </p:cNvCxnSpPr>
          <p:nvPr/>
        </p:nvCxnSpPr>
        <p:spPr>
          <a:xfrm>
            <a:off x="3325472" y="2563281"/>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73" name="Straight Arrow Connector 272">
            <a:extLst>
              <a:ext uri="{FF2B5EF4-FFF2-40B4-BE49-F238E27FC236}">
                <a16:creationId xmlns:a16="http://schemas.microsoft.com/office/drawing/2014/main" id="{94996D4E-38EC-4078-9E8F-7762F67C2232}"/>
              </a:ext>
            </a:extLst>
          </p:cNvPr>
          <p:cNvCxnSpPr>
            <a:cxnSpLocks/>
          </p:cNvCxnSpPr>
          <p:nvPr/>
        </p:nvCxnSpPr>
        <p:spPr>
          <a:xfrm>
            <a:off x="6068392" y="2563281"/>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75" name="Straight Arrow Connector 274">
            <a:extLst>
              <a:ext uri="{FF2B5EF4-FFF2-40B4-BE49-F238E27FC236}">
                <a16:creationId xmlns:a16="http://schemas.microsoft.com/office/drawing/2014/main" id="{ACC7DC69-3438-4096-BA08-5A68D71146C1}"/>
              </a:ext>
            </a:extLst>
          </p:cNvPr>
          <p:cNvCxnSpPr>
            <a:cxnSpLocks/>
          </p:cNvCxnSpPr>
          <p:nvPr/>
        </p:nvCxnSpPr>
        <p:spPr>
          <a:xfrm>
            <a:off x="8849288" y="2537874"/>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94" name="Connector: Elbow 293">
            <a:extLst>
              <a:ext uri="{FF2B5EF4-FFF2-40B4-BE49-F238E27FC236}">
                <a16:creationId xmlns:a16="http://schemas.microsoft.com/office/drawing/2014/main" id="{67124BE4-7827-4D73-887B-887F573DCE8B}"/>
              </a:ext>
            </a:extLst>
          </p:cNvPr>
          <p:cNvCxnSpPr>
            <a:cxnSpLocks/>
            <a:stCxn id="231" idx="2"/>
            <a:endCxn id="121" idx="0"/>
          </p:cNvCxnSpPr>
          <p:nvPr/>
        </p:nvCxnSpPr>
        <p:spPr>
          <a:xfrm rot="5400000">
            <a:off x="6854289" y="1511638"/>
            <a:ext cx="2400305" cy="4825267"/>
          </a:xfrm>
          <a:prstGeom prst="bentConnector3">
            <a:avLst>
              <a:gd name="adj1" fmla="val 60256"/>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97" name="Straight Arrow Connector 296">
            <a:extLst>
              <a:ext uri="{FF2B5EF4-FFF2-40B4-BE49-F238E27FC236}">
                <a16:creationId xmlns:a16="http://schemas.microsoft.com/office/drawing/2014/main" id="{6E0737EE-3C50-41C7-8AF4-0A474D37757C}"/>
              </a:ext>
            </a:extLst>
          </p:cNvPr>
          <p:cNvCxnSpPr>
            <a:cxnSpLocks/>
          </p:cNvCxnSpPr>
          <p:nvPr/>
        </p:nvCxnSpPr>
        <p:spPr>
          <a:xfrm>
            <a:off x="8224968" y="5294758"/>
            <a:ext cx="18198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7181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Rectangle: Rounded Corners 226">
            <a:extLst>
              <a:ext uri="{FF2B5EF4-FFF2-40B4-BE49-F238E27FC236}">
                <a16:creationId xmlns:a16="http://schemas.microsoft.com/office/drawing/2014/main" id="{D16B0D9F-154B-4956-A833-4A4B8440A6E4}"/>
              </a:ext>
            </a:extLst>
          </p:cNvPr>
          <p:cNvSpPr/>
          <p:nvPr/>
        </p:nvSpPr>
        <p:spPr bwMode="auto">
          <a:xfrm>
            <a:off x="4011622" y="5004880"/>
            <a:ext cx="2307502" cy="553999"/>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9" name="Rectangle: Rounded Corners 228">
            <a:extLst>
              <a:ext uri="{FF2B5EF4-FFF2-40B4-BE49-F238E27FC236}">
                <a16:creationId xmlns:a16="http://schemas.microsoft.com/office/drawing/2014/main" id="{6852994C-7BD8-4854-A3E7-C9D7FCFCF34C}"/>
              </a:ext>
            </a:extLst>
          </p:cNvPr>
          <p:cNvSpPr/>
          <p:nvPr/>
        </p:nvSpPr>
        <p:spPr bwMode="auto">
          <a:xfrm>
            <a:off x="7040114" y="4991591"/>
            <a:ext cx="2243025" cy="567287"/>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31" name="Rectangle: Rounded Corners 230">
            <a:extLst>
              <a:ext uri="{FF2B5EF4-FFF2-40B4-BE49-F238E27FC236}">
                <a16:creationId xmlns:a16="http://schemas.microsoft.com/office/drawing/2014/main" id="{586A5350-6233-4240-ACA0-1CC2FE3C8D02}"/>
              </a:ext>
            </a:extLst>
          </p:cNvPr>
          <p:cNvSpPr/>
          <p:nvPr/>
        </p:nvSpPr>
        <p:spPr bwMode="auto">
          <a:xfrm>
            <a:off x="9784991" y="2333089"/>
            <a:ext cx="2080118" cy="35516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25" name="Rectangle: Rounded Corners 224">
            <a:extLst>
              <a:ext uri="{FF2B5EF4-FFF2-40B4-BE49-F238E27FC236}">
                <a16:creationId xmlns:a16="http://schemas.microsoft.com/office/drawing/2014/main" id="{B87E897A-CF08-48E2-9CF5-2F0958C5995B}"/>
              </a:ext>
            </a:extLst>
          </p:cNvPr>
          <p:cNvSpPr/>
          <p:nvPr/>
        </p:nvSpPr>
        <p:spPr bwMode="auto">
          <a:xfrm>
            <a:off x="7039973" y="2333432"/>
            <a:ext cx="2080118" cy="492422"/>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5" name="Rectangle: Rounded Corners 214">
            <a:extLst>
              <a:ext uri="{FF2B5EF4-FFF2-40B4-BE49-F238E27FC236}">
                <a16:creationId xmlns:a16="http://schemas.microsoft.com/office/drawing/2014/main" id="{29DC6477-D2B4-4C7A-9256-A16C5E4C01A9}"/>
              </a:ext>
            </a:extLst>
          </p:cNvPr>
          <p:cNvSpPr/>
          <p:nvPr/>
        </p:nvSpPr>
        <p:spPr bwMode="auto">
          <a:xfrm>
            <a:off x="1218819" y="3052331"/>
            <a:ext cx="2080118" cy="494008"/>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7" name="Rectangle: Rounded Corners 216">
            <a:extLst>
              <a:ext uri="{FF2B5EF4-FFF2-40B4-BE49-F238E27FC236}">
                <a16:creationId xmlns:a16="http://schemas.microsoft.com/office/drawing/2014/main" id="{8ED54252-64AE-4B94-BB0E-EC7B12A1F0E9}"/>
              </a:ext>
            </a:extLst>
          </p:cNvPr>
          <p:cNvSpPr/>
          <p:nvPr/>
        </p:nvSpPr>
        <p:spPr bwMode="auto">
          <a:xfrm>
            <a:off x="3926002" y="2371386"/>
            <a:ext cx="2080118" cy="561573"/>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19" name="Rectangle: Rounded Corners 218">
            <a:extLst>
              <a:ext uri="{FF2B5EF4-FFF2-40B4-BE49-F238E27FC236}">
                <a16:creationId xmlns:a16="http://schemas.microsoft.com/office/drawing/2014/main" id="{D638C97E-6DB9-47EB-8448-2046BB9253E5}"/>
              </a:ext>
            </a:extLst>
          </p:cNvPr>
          <p:cNvSpPr/>
          <p:nvPr/>
        </p:nvSpPr>
        <p:spPr bwMode="auto">
          <a:xfrm>
            <a:off x="3914396" y="3064514"/>
            <a:ext cx="2080118" cy="390963"/>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931FA9A9-0B64-4936-8B60-7D542B0E598D}"/>
              </a:ext>
            </a:extLst>
          </p:cNvPr>
          <p:cNvSpPr>
            <a:spLocks noGrp="1"/>
          </p:cNvSpPr>
          <p:nvPr>
            <p:ph type="title"/>
          </p:nvPr>
        </p:nvSpPr>
        <p:spPr>
          <a:xfrm>
            <a:off x="647953" y="254470"/>
            <a:ext cx="11018520" cy="553998"/>
          </a:xfrm>
        </p:spPr>
        <p:txBody>
          <a:bodyPr/>
          <a:lstStyle/>
          <a:p>
            <a:r>
              <a:rPr lang="en-US" dirty="0"/>
              <a:t>Build new products and services</a:t>
            </a:r>
          </a:p>
        </p:txBody>
      </p:sp>
      <p:sp>
        <p:nvSpPr>
          <p:cNvPr id="75" name="TextBox 74">
            <a:extLst>
              <a:ext uri="{FF2B5EF4-FFF2-40B4-BE49-F238E27FC236}">
                <a16:creationId xmlns:a16="http://schemas.microsoft.com/office/drawing/2014/main" id="{3E2F3EE4-5905-4314-94F9-F3B00E5FCAC3}"/>
              </a:ext>
            </a:extLst>
          </p:cNvPr>
          <p:cNvSpPr txBox="1"/>
          <p:nvPr/>
        </p:nvSpPr>
        <p:spPr>
          <a:xfrm>
            <a:off x="6787997" y="2008963"/>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Ready</a:t>
            </a:r>
          </a:p>
        </p:txBody>
      </p:sp>
      <p:sp>
        <p:nvSpPr>
          <p:cNvPr id="79" name="Rectangle 78">
            <a:extLst>
              <a:ext uri="{FF2B5EF4-FFF2-40B4-BE49-F238E27FC236}">
                <a16:creationId xmlns:a16="http://schemas.microsoft.com/office/drawing/2014/main" id="{31B09133-CED7-4A97-BF57-B55557733130}"/>
              </a:ext>
            </a:extLst>
          </p:cNvPr>
          <p:cNvSpPr/>
          <p:nvPr/>
        </p:nvSpPr>
        <p:spPr>
          <a:xfrm>
            <a:off x="9688595" y="1950042"/>
            <a:ext cx="1784602" cy="338554"/>
          </a:xfrm>
          <a:prstGeom prst="rect">
            <a:avLst/>
          </a:prstGeom>
        </p:spPr>
        <p:txBody>
          <a:bodyPr wrap="square"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Adopt</a:t>
            </a:r>
          </a:p>
        </p:txBody>
      </p:sp>
      <p:sp>
        <p:nvSpPr>
          <p:cNvPr id="84" name="TextBox 83">
            <a:extLst>
              <a:ext uri="{FF2B5EF4-FFF2-40B4-BE49-F238E27FC236}">
                <a16:creationId xmlns:a16="http://schemas.microsoft.com/office/drawing/2014/main" id="{B852A818-B8C0-4672-9162-524D04E0C4D5}"/>
              </a:ext>
            </a:extLst>
          </p:cNvPr>
          <p:cNvSpPr txBox="1"/>
          <p:nvPr/>
        </p:nvSpPr>
        <p:spPr>
          <a:xfrm>
            <a:off x="1270063" y="2000412"/>
            <a:ext cx="208011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a:ea typeface="+mn-lt"/>
                <a:cs typeface="Segoe UI Semibold"/>
              </a:rPr>
              <a:t>Define Strategy</a:t>
            </a:r>
            <a:endParaRPr kumimoji="0" lang="en-US" sz="14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endParaRPr>
          </a:p>
        </p:txBody>
      </p:sp>
      <p:sp>
        <p:nvSpPr>
          <p:cNvPr id="3" name="TextBox 2">
            <a:extLst>
              <a:ext uri="{FF2B5EF4-FFF2-40B4-BE49-F238E27FC236}">
                <a16:creationId xmlns:a16="http://schemas.microsoft.com/office/drawing/2014/main" id="{9436DEDC-C1E7-4FD4-B41E-73E61919F54B}"/>
              </a:ext>
            </a:extLst>
          </p:cNvPr>
          <p:cNvSpPr txBox="1"/>
          <p:nvPr/>
        </p:nvSpPr>
        <p:spPr>
          <a:xfrm>
            <a:off x="647752" y="5952857"/>
            <a:ext cx="5099833" cy="2769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BE8FF"/>
                </a:solidFill>
                <a:effectLst/>
                <a:uLnTx/>
                <a:uFillTx/>
                <a:latin typeface="Segoe UI"/>
                <a:ea typeface="+mn-ea"/>
                <a:cs typeface="+mn-cs"/>
                <a:hlinkClick r:id="rId3"/>
              </a:rPr>
              <a:t>aka.ms/adopt/</a:t>
            </a:r>
            <a:r>
              <a:rPr kumimoji="0" lang="en-US" sz="1800" b="0" i="0" u="none" strike="noStrike" kern="1200" cap="none" spc="0" normalizeH="0" baseline="0" noProof="0" dirty="0" err="1">
                <a:ln>
                  <a:noFill/>
                </a:ln>
                <a:solidFill>
                  <a:srgbClr val="4BE8FF"/>
                </a:solidFill>
                <a:effectLst/>
                <a:uLnTx/>
                <a:uFillTx/>
                <a:latin typeface="Segoe UI"/>
                <a:ea typeface="+mn-ea"/>
                <a:cs typeface="+mn-cs"/>
                <a:hlinkClick r:id="rId3"/>
              </a:rPr>
              <a:t>getstarted-buildnew</a:t>
            </a:r>
            <a:endParaRPr kumimoji="0" lang="en-US" sz="1800" b="0" i="0" u="none" strike="noStrike" kern="1200" cap="none" spc="0" normalizeH="0" baseline="0" noProof="0" dirty="0">
              <a:ln>
                <a:noFill/>
              </a:ln>
              <a:solidFill>
                <a:srgbClr val="4BE8FF"/>
              </a:solidFill>
              <a:effectLst/>
              <a:uLnTx/>
              <a:uFillTx/>
              <a:latin typeface="Segoe UI"/>
              <a:ea typeface="+mn-ea"/>
              <a:cs typeface="+mn-cs"/>
            </a:endParaRPr>
          </a:p>
        </p:txBody>
      </p:sp>
      <p:sp>
        <p:nvSpPr>
          <p:cNvPr id="7" name="Rectangle: Rounded Corners 6">
            <a:extLst>
              <a:ext uri="{FF2B5EF4-FFF2-40B4-BE49-F238E27FC236}">
                <a16:creationId xmlns:a16="http://schemas.microsoft.com/office/drawing/2014/main" id="{9AAE2AC2-E3EF-4994-8512-CB1FB3D88B0E}"/>
              </a:ext>
            </a:extLst>
          </p:cNvPr>
          <p:cNvSpPr/>
          <p:nvPr/>
        </p:nvSpPr>
        <p:spPr bwMode="auto">
          <a:xfrm>
            <a:off x="1218819" y="2392466"/>
            <a:ext cx="2080118" cy="506951"/>
          </a:xfrm>
          <a:prstGeom prst="roundRect">
            <a:avLst/>
          </a:prstGeom>
          <a:noFill/>
          <a:ln w="28575">
            <a:solidFill>
              <a:srgbClr val="0078D4"/>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20" name="TextBox 19">
            <a:extLst>
              <a:ext uri="{FF2B5EF4-FFF2-40B4-BE49-F238E27FC236}">
                <a16:creationId xmlns:a16="http://schemas.microsoft.com/office/drawing/2014/main" id="{858012DC-A543-4E9F-BDC1-333927510EF7}"/>
              </a:ext>
            </a:extLst>
          </p:cNvPr>
          <p:cNvSpPr txBox="1"/>
          <p:nvPr/>
        </p:nvSpPr>
        <p:spPr>
          <a:xfrm>
            <a:off x="4158622" y="2394850"/>
            <a:ext cx="184584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Gather data and analyze assets and workloads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grpSp>
        <p:nvGrpSpPr>
          <p:cNvPr id="25" name="Group 24">
            <a:extLst>
              <a:ext uri="{FF2B5EF4-FFF2-40B4-BE49-F238E27FC236}">
                <a16:creationId xmlns:a16="http://schemas.microsoft.com/office/drawing/2014/main" id="{4DE5A090-35CD-4E01-99C0-65789637D6BA}"/>
              </a:ext>
            </a:extLst>
          </p:cNvPr>
          <p:cNvGrpSpPr/>
          <p:nvPr/>
        </p:nvGrpSpPr>
        <p:grpSpPr>
          <a:xfrm>
            <a:off x="888981" y="2303207"/>
            <a:ext cx="417197" cy="389482"/>
            <a:chOff x="227124" y="2015046"/>
            <a:chExt cx="473963" cy="435835"/>
          </a:xfrm>
        </p:grpSpPr>
        <p:sp>
          <p:nvSpPr>
            <p:cNvPr id="21" name="Oval 20">
              <a:extLst>
                <a:ext uri="{FF2B5EF4-FFF2-40B4-BE49-F238E27FC236}">
                  <a16:creationId xmlns:a16="http://schemas.microsoft.com/office/drawing/2014/main" id="{7BF5FCA1-D0DA-4F32-8493-D89D0F3550E1}"/>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 name="TextBox 58">
              <a:extLst>
                <a:ext uri="{FF2B5EF4-FFF2-40B4-BE49-F238E27FC236}">
                  <a16:creationId xmlns:a16="http://schemas.microsoft.com/office/drawing/2014/main" id="{3C4AF90A-B3A1-4B95-B05F-A6386D1C4233}"/>
                </a:ext>
              </a:extLst>
            </p:cNvPr>
            <p:cNvSpPr txBox="1"/>
            <p:nvPr/>
          </p:nvSpPr>
          <p:spPr>
            <a:xfrm>
              <a:off x="297168" y="2044953"/>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1</a:t>
              </a:r>
            </a:p>
          </p:txBody>
        </p:sp>
      </p:grpSp>
      <p:grpSp>
        <p:nvGrpSpPr>
          <p:cNvPr id="26" name="Group 25">
            <a:extLst>
              <a:ext uri="{FF2B5EF4-FFF2-40B4-BE49-F238E27FC236}">
                <a16:creationId xmlns:a16="http://schemas.microsoft.com/office/drawing/2014/main" id="{31507842-CDBA-4152-B781-FB283B954BA6}"/>
              </a:ext>
            </a:extLst>
          </p:cNvPr>
          <p:cNvGrpSpPr/>
          <p:nvPr/>
        </p:nvGrpSpPr>
        <p:grpSpPr>
          <a:xfrm>
            <a:off x="884902" y="3007749"/>
            <a:ext cx="417197" cy="389482"/>
            <a:chOff x="227124" y="2015046"/>
            <a:chExt cx="473963" cy="435835"/>
          </a:xfrm>
        </p:grpSpPr>
        <p:sp>
          <p:nvSpPr>
            <p:cNvPr id="62" name="Oval 61">
              <a:extLst>
                <a:ext uri="{FF2B5EF4-FFF2-40B4-BE49-F238E27FC236}">
                  <a16:creationId xmlns:a16="http://schemas.microsoft.com/office/drawing/2014/main" id="{D48ADB20-C162-4572-B461-5BFFE80E7D57}"/>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3" name="TextBox 62">
              <a:extLst>
                <a:ext uri="{FF2B5EF4-FFF2-40B4-BE49-F238E27FC236}">
                  <a16:creationId xmlns:a16="http://schemas.microsoft.com/office/drawing/2014/main" id="{C9913E95-C605-4A83-98C6-6E41FD769D55}"/>
                </a:ext>
              </a:extLst>
            </p:cNvPr>
            <p:cNvSpPr txBox="1"/>
            <p:nvPr/>
          </p:nvSpPr>
          <p:spPr>
            <a:xfrm>
              <a:off x="307764" y="2027705"/>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2</a:t>
              </a:r>
            </a:p>
          </p:txBody>
        </p:sp>
      </p:grpSp>
      <p:grpSp>
        <p:nvGrpSpPr>
          <p:cNvPr id="27" name="Group 26">
            <a:extLst>
              <a:ext uri="{FF2B5EF4-FFF2-40B4-BE49-F238E27FC236}">
                <a16:creationId xmlns:a16="http://schemas.microsoft.com/office/drawing/2014/main" id="{424E4783-1183-4057-9303-67FC5893FE11}"/>
              </a:ext>
            </a:extLst>
          </p:cNvPr>
          <p:cNvGrpSpPr/>
          <p:nvPr/>
        </p:nvGrpSpPr>
        <p:grpSpPr>
          <a:xfrm>
            <a:off x="3613010" y="2288596"/>
            <a:ext cx="417197" cy="389482"/>
            <a:chOff x="227124" y="2015046"/>
            <a:chExt cx="473963" cy="435835"/>
          </a:xfrm>
        </p:grpSpPr>
        <p:sp>
          <p:nvSpPr>
            <p:cNvPr id="66" name="Oval 65">
              <a:extLst>
                <a:ext uri="{FF2B5EF4-FFF2-40B4-BE49-F238E27FC236}">
                  <a16:creationId xmlns:a16="http://schemas.microsoft.com/office/drawing/2014/main" id="{6FE3C4E8-6969-4835-9F6D-CE25B77CB493}"/>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 name="TextBox 66">
              <a:extLst>
                <a:ext uri="{FF2B5EF4-FFF2-40B4-BE49-F238E27FC236}">
                  <a16:creationId xmlns:a16="http://schemas.microsoft.com/office/drawing/2014/main" id="{1D40A03D-4027-42E2-8CE2-B06F738E6FDB}"/>
                </a:ext>
              </a:extLst>
            </p:cNvPr>
            <p:cNvSpPr txBox="1"/>
            <p:nvPr/>
          </p:nvSpPr>
          <p:spPr>
            <a:xfrm>
              <a:off x="308996" y="2015046"/>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3</a:t>
              </a:r>
            </a:p>
          </p:txBody>
        </p:sp>
      </p:grpSp>
      <p:grpSp>
        <p:nvGrpSpPr>
          <p:cNvPr id="37" name="Group 36">
            <a:extLst>
              <a:ext uri="{FF2B5EF4-FFF2-40B4-BE49-F238E27FC236}">
                <a16:creationId xmlns:a16="http://schemas.microsoft.com/office/drawing/2014/main" id="{C0EA8A83-627B-407D-B71D-959046EBB7B0}"/>
              </a:ext>
            </a:extLst>
          </p:cNvPr>
          <p:cNvGrpSpPr/>
          <p:nvPr/>
        </p:nvGrpSpPr>
        <p:grpSpPr>
          <a:xfrm>
            <a:off x="3609426" y="3043343"/>
            <a:ext cx="417197" cy="389482"/>
            <a:chOff x="227124" y="2015046"/>
            <a:chExt cx="473963" cy="435835"/>
          </a:xfrm>
        </p:grpSpPr>
        <p:sp>
          <p:nvSpPr>
            <p:cNvPr id="105" name="Oval 104">
              <a:extLst>
                <a:ext uri="{FF2B5EF4-FFF2-40B4-BE49-F238E27FC236}">
                  <a16:creationId xmlns:a16="http://schemas.microsoft.com/office/drawing/2014/main" id="{2B428101-A17F-4F66-9AAA-E2124774C4AE}"/>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6" name="TextBox 105">
              <a:extLst>
                <a:ext uri="{FF2B5EF4-FFF2-40B4-BE49-F238E27FC236}">
                  <a16:creationId xmlns:a16="http://schemas.microsoft.com/office/drawing/2014/main" id="{C0A3328E-CCA1-4CF0-A646-82A6D019B963}"/>
                </a:ext>
              </a:extLst>
            </p:cNvPr>
            <p:cNvSpPr txBox="1"/>
            <p:nvPr/>
          </p:nvSpPr>
          <p:spPr>
            <a:xfrm>
              <a:off x="295865" y="2022970"/>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4</a:t>
              </a:r>
            </a:p>
          </p:txBody>
        </p:sp>
      </p:grpSp>
      <p:grpSp>
        <p:nvGrpSpPr>
          <p:cNvPr id="38" name="Group 37">
            <a:extLst>
              <a:ext uri="{FF2B5EF4-FFF2-40B4-BE49-F238E27FC236}">
                <a16:creationId xmlns:a16="http://schemas.microsoft.com/office/drawing/2014/main" id="{C5B7C019-F6C0-4461-A8D5-884053B36C10}"/>
              </a:ext>
            </a:extLst>
          </p:cNvPr>
          <p:cNvGrpSpPr/>
          <p:nvPr/>
        </p:nvGrpSpPr>
        <p:grpSpPr>
          <a:xfrm>
            <a:off x="3698139" y="4951858"/>
            <a:ext cx="417197" cy="389482"/>
            <a:chOff x="227124" y="2015046"/>
            <a:chExt cx="473963" cy="435835"/>
          </a:xfrm>
        </p:grpSpPr>
        <p:sp>
          <p:nvSpPr>
            <p:cNvPr id="108" name="Oval 107">
              <a:extLst>
                <a:ext uri="{FF2B5EF4-FFF2-40B4-BE49-F238E27FC236}">
                  <a16:creationId xmlns:a16="http://schemas.microsoft.com/office/drawing/2014/main" id="{BA2D1338-4FA0-4DDB-A565-4A48EF82B8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9" name="TextBox 108">
              <a:extLst>
                <a:ext uri="{FF2B5EF4-FFF2-40B4-BE49-F238E27FC236}">
                  <a16:creationId xmlns:a16="http://schemas.microsoft.com/office/drawing/2014/main" id="{FDA39F87-3335-4EBD-9914-FA0F6D684E8D}"/>
                </a:ext>
              </a:extLst>
            </p:cNvPr>
            <p:cNvSpPr txBox="1"/>
            <p:nvPr/>
          </p:nvSpPr>
          <p:spPr>
            <a:xfrm>
              <a:off x="282801" y="2033241"/>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5</a:t>
              </a:r>
            </a:p>
          </p:txBody>
        </p:sp>
      </p:grpSp>
      <p:grpSp>
        <p:nvGrpSpPr>
          <p:cNvPr id="39" name="Group 38">
            <a:extLst>
              <a:ext uri="{FF2B5EF4-FFF2-40B4-BE49-F238E27FC236}">
                <a16:creationId xmlns:a16="http://schemas.microsoft.com/office/drawing/2014/main" id="{7FFF0EA7-0352-4A61-BC1C-4E298736128A}"/>
              </a:ext>
            </a:extLst>
          </p:cNvPr>
          <p:cNvGrpSpPr/>
          <p:nvPr/>
        </p:nvGrpSpPr>
        <p:grpSpPr>
          <a:xfrm>
            <a:off x="6746761" y="4959024"/>
            <a:ext cx="417197" cy="389482"/>
            <a:chOff x="227124" y="2015046"/>
            <a:chExt cx="473963" cy="435835"/>
          </a:xfrm>
        </p:grpSpPr>
        <p:sp>
          <p:nvSpPr>
            <p:cNvPr id="111" name="Oval 110">
              <a:extLst>
                <a:ext uri="{FF2B5EF4-FFF2-40B4-BE49-F238E27FC236}">
                  <a16:creationId xmlns:a16="http://schemas.microsoft.com/office/drawing/2014/main" id="{14125E4F-D365-4CBA-9513-D608DC52762B}"/>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2" name="TextBox 111">
              <a:extLst>
                <a:ext uri="{FF2B5EF4-FFF2-40B4-BE49-F238E27FC236}">
                  <a16:creationId xmlns:a16="http://schemas.microsoft.com/office/drawing/2014/main" id="{74C01299-909D-4BBE-AB37-29D883099E37}"/>
                </a:ext>
              </a:extLst>
            </p:cNvPr>
            <p:cNvSpPr txBox="1"/>
            <p:nvPr/>
          </p:nvSpPr>
          <p:spPr>
            <a:xfrm>
              <a:off x="282048" y="2032739"/>
              <a:ext cx="391397" cy="369332"/>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6</a:t>
              </a:r>
            </a:p>
          </p:txBody>
        </p:sp>
      </p:grpSp>
      <p:grpSp>
        <p:nvGrpSpPr>
          <p:cNvPr id="40" name="Group 39">
            <a:extLst>
              <a:ext uri="{FF2B5EF4-FFF2-40B4-BE49-F238E27FC236}">
                <a16:creationId xmlns:a16="http://schemas.microsoft.com/office/drawing/2014/main" id="{CEC87E38-7B11-4650-BFA7-75BA94C5434C}"/>
              </a:ext>
            </a:extLst>
          </p:cNvPr>
          <p:cNvGrpSpPr/>
          <p:nvPr/>
        </p:nvGrpSpPr>
        <p:grpSpPr>
          <a:xfrm>
            <a:off x="9457626" y="2304613"/>
            <a:ext cx="417197" cy="389482"/>
            <a:chOff x="227124" y="2015046"/>
            <a:chExt cx="473963" cy="435835"/>
          </a:xfrm>
        </p:grpSpPr>
        <p:sp>
          <p:nvSpPr>
            <p:cNvPr id="114" name="Oval 113">
              <a:extLst>
                <a:ext uri="{FF2B5EF4-FFF2-40B4-BE49-F238E27FC236}">
                  <a16:creationId xmlns:a16="http://schemas.microsoft.com/office/drawing/2014/main" id="{60E480E6-9FBD-4F7C-A7C9-77FBB5096FC1}"/>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5" name="TextBox 114">
              <a:extLst>
                <a:ext uri="{FF2B5EF4-FFF2-40B4-BE49-F238E27FC236}">
                  <a16:creationId xmlns:a16="http://schemas.microsoft.com/office/drawing/2014/main" id="{C2BAC9A1-2F66-4200-BD94-C0B24BA13521}"/>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8</a:t>
              </a:r>
            </a:p>
          </p:txBody>
        </p:sp>
      </p:grpSp>
      <p:grpSp>
        <p:nvGrpSpPr>
          <p:cNvPr id="42" name="Group 41">
            <a:extLst>
              <a:ext uri="{FF2B5EF4-FFF2-40B4-BE49-F238E27FC236}">
                <a16:creationId xmlns:a16="http://schemas.microsoft.com/office/drawing/2014/main" id="{967350F6-3467-4C0A-9858-26032682740B}"/>
              </a:ext>
            </a:extLst>
          </p:cNvPr>
          <p:cNvGrpSpPr/>
          <p:nvPr/>
        </p:nvGrpSpPr>
        <p:grpSpPr>
          <a:xfrm>
            <a:off x="6737127" y="2308608"/>
            <a:ext cx="417197" cy="389482"/>
            <a:chOff x="227124" y="2015046"/>
            <a:chExt cx="473963" cy="435835"/>
          </a:xfrm>
        </p:grpSpPr>
        <p:sp>
          <p:nvSpPr>
            <p:cNvPr id="117" name="Oval 116">
              <a:extLst>
                <a:ext uri="{FF2B5EF4-FFF2-40B4-BE49-F238E27FC236}">
                  <a16:creationId xmlns:a16="http://schemas.microsoft.com/office/drawing/2014/main" id="{46C1CB71-3D17-40DA-B253-163F3488DAAD}"/>
                </a:ext>
              </a:extLst>
            </p:cNvPr>
            <p:cNvSpPr/>
            <p:nvPr/>
          </p:nvSpPr>
          <p:spPr bwMode="auto">
            <a:xfrm>
              <a:off x="227124" y="2015046"/>
              <a:ext cx="473963" cy="435835"/>
            </a:xfrm>
            <a:prstGeom prst="ellipse">
              <a:avLst/>
            </a:prstGeom>
            <a:solidFill>
              <a:schemeClr val="tx1"/>
            </a:solidFill>
            <a:ln w="57150">
              <a:solidFill>
                <a:srgbClr val="0078D4"/>
              </a:solidFill>
              <a:headEnd type="none" w="med" len="med"/>
              <a:tailEnd type="none" w="med" len="med"/>
            </a:ln>
            <a:effectLst>
              <a:outerShdw blurRad="50800" dist="38100" algn="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8" name="TextBox 117">
              <a:extLst>
                <a:ext uri="{FF2B5EF4-FFF2-40B4-BE49-F238E27FC236}">
                  <a16:creationId xmlns:a16="http://schemas.microsoft.com/office/drawing/2014/main" id="{22CD0F70-9E07-4370-9CC2-33C33936F2A5}"/>
                </a:ext>
              </a:extLst>
            </p:cNvPr>
            <p:cNvSpPr txBox="1"/>
            <p:nvPr/>
          </p:nvSpPr>
          <p:spPr>
            <a:xfrm>
              <a:off x="282048" y="2032739"/>
              <a:ext cx="391397" cy="413287"/>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0078D4"/>
                  </a:solidFill>
                  <a:effectLst/>
                  <a:uLnTx/>
                  <a:uFillTx/>
                  <a:latin typeface="Segoe UI"/>
                  <a:ea typeface="Segoe UI" pitchFamily="34" charset="0"/>
                  <a:cs typeface="Segoe UI" pitchFamily="34" charset="0"/>
                </a:rPr>
                <a:t>7</a:t>
              </a:r>
            </a:p>
          </p:txBody>
        </p:sp>
      </p:grpSp>
      <p:grpSp>
        <p:nvGrpSpPr>
          <p:cNvPr id="6" name="Group 5" descr="file, paper, sheet">
            <a:extLst>
              <a:ext uri="{FF2B5EF4-FFF2-40B4-BE49-F238E27FC236}">
                <a16:creationId xmlns:a16="http://schemas.microsoft.com/office/drawing/2014/main" id="{E40F13CF-EFC1-4E01-88B4-69348FF4387C}"/>
              </a:ext>
            </a:extLst>
          </p:cNvPr>
          <p:cNvGrpSpPr/>
          <p:nvPr/>
        </p:nvGrpSpPr>
        <p:grpSpPr>
          <a:xfrm>
            <a:off x="4596297" y="1590648"/>
            <a:ext cx="297717" cy="369003"/>
            <a:chOff x="8018464" y="4649789"/>
            <a:chExt cx="225425" cy="279400"/>
          </a:xfrm>
        </p:grpSpPr>
        <p:sp>
          <p:nvSpPr>
            <p:cNvPr id="98" name="Freeform 88">
              <a:extLst>
                <a:ext uri="{FF2B5EF4-FFF2-40B4-BE49-F238E27FC236}">
                  <a16:creationId xmlns:a16="http://schemas.microsoft.com/office/drawing/2014/main" id="{9496B98D-D217-48B9-9DE7-16B9E081A950}"/>
                </a:ext>
              </a:extLst>
            </p:cNvPr>
            <p:cNvSpPr>
              <a:spLocks/>
            </p:cNvSpPr>
            <p:nvPr/>
          </p:nvSpPr>
          <p:spPr bwMode="auto">
            <a:xfrm>
              <a:off x="8018464" y="4649789"/>
              <a:ext cx="225425" cy="279400"/>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99" name="Freeform 89">
              <a:extLst>
                <a:ext uri="{FF2B5EF4-FFF2-40B4-BE49-F238E27FC236}">
                  <a16:creationId xmlns:a16="http://schemas.microsoft.com/office/drawing/2014/main" id="{479958E5-9A67-4C85-9A6E-14BA0B0EA5AB}"/>
                </a:ext>
              </a:extLst>
            </p:cNvPr>
            <p:cNvSpPr>
              <a:spLocks/>
            </p:cNvSpPr>
            <p:nvPr/>
          </p:nvSpPr>
          <p:spPr bwMode="auto">
            <a:xfrm>
              <a:off x="8018464" y="4649789"/>
              <a:ext cx="82550" cy="82550"/>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0" name="Line 90">
              <a:extLst>
                <a:ext uri="{FF2B5EF4-FFF2-40B4-BE49-F238E27FC236}">
                  <a16:creationId xmlns:a16="http://schemas.microsoft.com/office/drawing/2014/main" id="{D7CCC8FA-D756-4B86-B7A5-0ABECB084990}"/>
                </a:ext>
              </a:extLst>
            </p:cNvPr>
            <p:cNvSpPr>
              <a:spLocks noChangeShapeType="1"/>
            </p:cNvSpPr>
            <p:nvPr/>
          </p:nvSpPr>
          <p:spPr bwMode="auto">
            <a:xfrm>
              <a:off x="8077201" y="4795839"/>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01" name="Line 91">
              <a:extLst>
                <a:ext uri="{FF2B5EF4-FFF2-40B4-BE49-F238E27FC236}">
                  <a16:creationId xmlns:a16="http://schemas.microsoft.com/office/drawing/2014/main" id="{FE5BCDF9-CE54-4238-9A12-7C704E21A8A7}"/>
                </a:ext>
              </a:extLst>
            </p:cNvPr>
            <p:cNvSpPr>
              <a:spLocks noChangeShapeType="1"/>
            </p:cNvSpPr>
            <p:nvPr/>
          </p:nvSpPr>
          <p:spPr bwMode="auto">
            <a:xfrm>
              <a:off x="8077201" y="4849814"/>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0" name="Group 152" descr="check, approve">
            <a:extLst>
              <a:ext uri="{FF2B5EF4-FFF2-40B4-BE49-F238E27FC236}">
                <a16:creationId xmlns:a16="http://schemas.microsoft.com/office/drawing/2014/main" id="{DDD44B95-4F90-4595-B75A-90F1DAF3EB64}"/>
              </a:ext>
            </a:extLst>
          </p:cNvPr>
          <p:cNvGrpSpPr>
            <a:grpSpLocks noChangeAspect="1"/>
          </p:cNvGrpSpPr>
          <p:nvPr/>
        </p:nvGrpSpPr>
        <p:grpSpPr bwMode="auto">
          <a:xfrm>
            <a:off x="7590336" y="1568943"/>
            <a:ext cx="453181" cy="451611"/>
            <a:chOff x="4560" y="2506"/>
            <a:chExt cx="289" cy="288"/>
          </a:xfrm>
        </p:grpSpPr>
        <p:sp>
          <p:nvSpPr>
            <p:cNvPr id="103" name="AutoShape 151">
              <a:extLst>
                <a:ext uri="{FF2B5EF4-FFF2-40B4-BE49-F238E27FC236}">
                  <a16:creationId xmlns:a16="http://schemas.microsoft.com/office/drawing/2014/main" id="{73705B48-E2B7-43D5-8C63-46F0F5AF5785}"/>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4" name="Oval 153">
              <a:extLst>
                <a:ext uri="{FF2B5EF4-FFF2-40B4-BE49-F238E27FC236}">
                  <a16:creationId xmlns:a16="http://schemas.microsoft.com/office/drawing/2014/main" id="{417DCAA8-0C77-4299-B6EB-B27658407B7F}"/>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7" name="Freeform 154">
              <a:extLst>
                <a:ext uri="{FF2B5EF4-FFF2-40B4-BE49-F238E27FC236}">
                  <a16:creationId xmlns:a16="http://schemas.microsoft.com/office/drawing/2014/main" id="{7C24FCA4-4B04-4EA9-9F09-298318EFDF15}"/>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0" name="Freeform 155">
              <a:extLst>
                <a:ext uri="{FF2B5EF4-FFF2-40B4-BE49-F238E27FC236}">
                  <a16:creationId xmlns:a16="http://schemas.microsoft.com/office/drawing/2014/main" id="{0A691EC7-005E-4693-A155-1BDC8BA68264}"/>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3" name="Freeform 156">
              <a:extLst>
                <a:ext uri="{FF2B5EF4-FFF2-40B4-BE49-F238E27FC236}">
                  <a16:creationId xmlns:a16="http://schemas.microsoft.com/office/drawing/2014/main" id="{1E2A9AAF-7258-4784-A10F-98DF1EF391FE}"/>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6" name="Freeform 157">
              <a:extLst>
                <a:ext uri="{FF2B5EF4-FFF2-40B4-BE49-F238E27FC236}">
                  <a16:creationId xmlns:a16="http://schemas.microsoft.com/office/drawing/2014/main" id="{683ADB40-5ABA-498D-9BFA-E9434524FDB9}"/>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9" name="Freeform 158">
              <a:extLst>
                <a:ext uri="{FF2B5EF4-FFF2-40B4-BE49-F238E27FC236}">
                  <a16:creationId xmlns:a16="http://schemas.microsoft.com/office/drawing/2014/main" id="{D99200F0-6A4E-47C5-ABD2-3A4032429F04}"/>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2" name="Freeform 159">
              <a:extLst>
                <a:ext uri="{FF2B5EF4-FFF2-40B4-BE49-F238E27FC236}">
                  <a16:creationId xmlns:a16="http://schemas.microsoft.com/office/drawing/2014/main" id="{9D6D35B9-4E7F-436B-B531-B8A060EF600F}"/>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5" name="Freeform 160">
              <a:extLst>
                <a:ext uri="{FF2B5EF4-FFF2-40B4-BE49-F238E27FC236}">
                  <a16:creationId xmlns:a16="http://schemas.microsoft.com/office/drawing/2014/main" id="{9B4AAEFE-2156-42D7-997A-5EB4B18868FB}"/>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6" name="Freeform 161">
              <a:extLst>
                <a:ext uri="{FF2B5EF4-FFF2-40B4-BE49-F238E27FC236}">
                  <a16:creationId xmlns:a16="http://schemas.microsoft.com/office/drawing/2014/main" id="{A4F2662E-414E-43F8-9E3A-3EE275D541CF}"/>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7" name="Freeform 162">
              <a:extLst>
                <a:ext uri="{FF2B5EF4-FFF2-40B4-BE49-F238E27FC236}">
                  <a16:creationId xmlns:a16="http://schemas.microsoft.com/office/drawing/2014/main" id="{0D00040C-863B-4B15-BF16-1A7B314C97A1}"/>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1" name="Graphic 397" descr="deposit, pricing import">
            <a:extLst>
              <a:ext uri="{FF2B5EF4-FFF2-40B4-BE49-F238E27FC236}">
                <a16:creationId xmlns:a16="http://schemas.microsoft.com/office/drawing/2014/main" id="{B58F9A98-485A-4B54-B4EC-FE596020588D}"/>
              </a:ext>
            </a:extLst>
          </p:cNvPr>
          <p:cNvGrpSpPr/>
          <p:nvPr/>
        </p:nvGrpSpPr>
        <p:grpSpPr>
          <a:xfrm>
            <a:off x="10395139" y="1554780"/>
            <a:ext cx="371515" cy="371771"/>
            <a:chOff x="1698211" y="3041569"/>
            <a:chExt cx="417847" cy="418136"/>
          </a:xfrm>
        </p:grpSpPr>
        <p:sp>
          <p:nvSpPr>
            <p:cNvPr id="129" name="Freeform: Shape 128">
              <a:extLst>
                <a:ext uri="{FF2B5EF4-FFF2-40B4-BE49-F238E27FC236}">
                  <a16:creationId xmlns:a16="http://schemas.microsoft.com/office/drawing/2014/main" id="{ACD3AB98-AFB9-4898-AF08-54FF5680A3E3}"/>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1" name="Freeform: Shape 130">
              <a:extLst>
                <a:ext uri="{FF2B5EF4-FFF2-40B4-BE49-F238E27FC236}">
                  <a16:creationId xmlns:a16="http://schemas.microsoft.com/office/drawing/2014/main" id="{1C42F1AD-6074-43BD-B77E-8CFEB6AFDF1A}"/>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36" name="Freeform: Shape 135">
              <a:extLst>
                <a:ext uri="{FF2B5EF4-FFF2-40B4-BE49-F238E27FC236}">
                  <a16:creationId xmlns:a16="http://schemas.microsoft.com/office/drawing/2014/main" id="{12F6133D-9207-4C6A-A621-890F61385299}"/>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3" name="Group 12">
            <a:extLst>
              <a:ext uri="{FF2B5EF4-FFF2-40B4-BE49-F238E27FC236}">
                <a16:creationId xmlns:a16="http://schemas.microsoft.com/office/drawing/2014/main" id="{A1E30532-8F6C-42DE-AA01-3A1A1F54648E}"/>
              </a:ext>
            </a:extLst>
          </p:cNvPr>
          <p:cNvGrpSpPr/>
          <p:nvPr/>
        </p:nvGrpSpPr>
        <p:grpSpPr>
          <a:xfrm>
            <a:off x="1945322" y="1637451"/>
            <a:ext cx="463709" cy="325216"/>
            <a:chOff x="14373741" y="5761210"/>
            <a:chExt cx="463775" cy="325266"/>
          </a:xfrm>
        </p:grpSpPr>
        <p:sp>
          <p:nvSpPr>
            <p:cNvPr id="140" name="Rectangle 932">
              <a:extLst>
                <a:ext uri="{FF2B5EF4-FFF2-40B4-BE49-F238E27FC236}">
                  <a16:creationId xmlns:a16="http://schemas.microsoft.com/office/drawing/2014/main" id="{CA8C808F-1F42-4C5C-B514-66DF6BBFCF63}"/>
                </a:ext>
              </a:extLst>
            </p:cNvPr>
            <p:cNvSpPr>
              <a:spLocks noChangeArrowheads="1"/>
            </p:cNvSpPr>
            <p:nvPr/>
          </p:nvSpPr>
          <p:spPr bwMode="auto">
            <a:xfrm>
              <a:off x="14605629" y="6035118"/>
              <a:ext cx="115166" cy="1245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1" name="Freeform 933">
              <a:extLst>
                <a:ext uri="{FF2B5EF4-FFF2-40B4-BE49-F238E27FC236}">
                  <a16:creationId xmlns:a16="http://schemas.microsoft.com/office/drawing/2014/main" id="{09EFFE28-B268-4BFF-BA18-6A3381F5600E}"/>
                </a:ext>
              </a:extLst>
            </p:cNvPr>
            <p:cNvSpPr>
              <a:spLocks/>
            </p:cNvSpPr>
            <p:nvPr/>
          </p:nvSpPr>
          <p:spPr bwMode="auto">
            <a:xfrm>
              <a:off x="14716125" y="6017998"/>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3" name="Freeform 934">
              <a:extLst>
                <a:ext uri="{FF2B5EF4-FFF2-40B4-BE49-F238E27FC236}">
                  <a16:creationId xmlns:a16="http://schemas.microsoft.com/office/drawing/2014/main" id="{20C1F981-DA20-4700-8D4D-ED74A2D617C1}"/>
                </a:ext>
              </a:extLst>
            </p:cNvPr>
            <p:cNvSpPr>
              <a:spLocks/>
            </p:cNvSpPr>
            <p:nvPr/>
          </p:nvSpPr>
          <p:spPr bwMode="auto">
            <a:xfrm>
              <a:off x="14600960" y="5803229"/>
              <a:ext cx="119834" cy="224106"/>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935">
              <a:extLst>
                <a:ext uri="{FF2B5EF4-FFF2-40B4-BE49-F238E27FC236}">
                  <a16:creationId xmlns:a16="http://schemas.microsoft.com/office/drawing/2014/main" id="{0E8DAB58-7C2D-4206-BDE8-5CFCB7F62A0B}"/>
                </a:ext>
              </a:extLst>
            </p:cNvPr>
            <p:cNvSpPr>
              <a:spLocks noChangeArrowheads="1"/>
            </p:cNvSpPr>
            <p:nvPr/>
          </p:nvSpPr>
          <p:spPr bwMode="auto">
            <a:xfrm>
              <a:off x="14783046" y="5809455"/>
              <a:ext cx="12450" cy="24900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6" name="Rectangle 936">
              <a:extLst>
                <a:ext uri="{FF2B5EF4-FFF2-40B4-BE49-F238E27FC236}">
                  <a16:creationId xmlns:a16="http://schemas.microsoft.com/office/drawing/2014/main" id="{66C85028-F05D-4C38-A14D-FB0A20D4CC8C}"/>
                </a:ext>
              </a:extLst>
            </p:cNvPr>
            <p:cNvSpPr>
              <a:spLocks noChangeArrowheads="1"/>
            </p:cNvSpPr>
            <p:nvPr/>
          </p:nvSpPr>
          <p:spPr bwMode="auto">
            <a:xfrm>
              <a:off x="14624304" y="5919952"/>
              <a:ext cx="99603"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48" name="Rectangle 937">
              <a:extLst>
                <a:ext uri="{FF2B5EF4-FFF2-40B4-BE49-F238E27FC236}">
                  <a16:creationId xmlns:a16="http://schemas.microsoft.com/office/drawing/2014/main" id="{D8A2F635-9501-4442-A649-87DD6002D15C}"/>
                </a:ext>
              </a:extLst>
            </p:cNvPr>
            <p:cNvSpPr>
              <a:spLocks noChangeArrowheads="1"/>
            </p:cNvSpPr>
            <p:nvPr/>
          </p:nvSpPr>
          <p:spPr bwMode="auto">
            <a:xfrm>
              <a:off x="14431324" y="5919952"/>
              <a:ext cx="102715"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0" name="Oval 938">
              <a:extLst>
                <a:ext uri="{FF2B5EF4-FFF2-40B4-BE49-F238E27FC236}">
                  <a16:creationId xmlns:a16="http://schemas.microsoft.com/office/drawing/2014/main" id="{896F9999-5217-4627-8572-40DE326F4061}"/>
                </a:ext>
              </a:extLst>
            </p:cNvPr>
            <p:cNvSpPr>
              <a:spLocks noChangeArrowheads="1"/>
            </p:cNvSpPr>
            <p:nvPr/>
          </p:nvSpPr>
          <p:spPr bwMode="auto">
            <a:xfrm>
              <a:off x="14741026" y="5761210"/>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1" name="Rectangle 939">
              <a:extLst>
                <a:ext uri="{FF2B5EF4-FFF2-40B4-BE49-F238E27FC236}">
                  <a16:creationId xmlns:a16="http://schemas.microsoft.com/office/drawing/2014/main" id="{F15FCFB3-9365-4317-8D43-7854A0DAA74B}"/>
                </a:ext>
              </a:extLst>
            </p:cNvPr>
            <p:cNvSpPr>
              <a:spLocks noChangeArrowheads="1"/>
            </p:cNvSpPr>
            <p:nvPr/>
          </p:nvSpPr>
          <p:spPr bwMode="auto">
            <a:xfrm>
              <a:off x="14741026" y="5877932"/>
              <a:ext cx="96490" cy="9337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2" name="Oval 940">
              <a:extLst>
                <a:ext uri="{FF2B5EF4-FFF2-40B4-BE49-F238E27FC236}">
                  <a16:creationId xmlns:a16="http://schemas.microsoft.com/office/drawing/2014/main" id="{020E87C9-1C83-4E25-8BD7-8E453D74E973}"/>
                </a:ext>
              </a:extLst>
            </p:cNvPr>
            <p:cNvSpPr>
              <a:spLocks noChangeArrowheads="1"/>
            </p:cNvSpPr>
            <p:nvPr/>
          </p:nvSpPr>
          <p:spPr bwMode="auto">
            <a:xfrm>
              <a:off x="14741026" y="5994654"/>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3" name="Oval 941">
              <a:extLst>
                <a:ext uri="{FF2B5EF4-FFF2-40B4-BE49-F238E27FC236}">
                  <a16:creationId xmlns:a16="http://schemas.microsoft.com/office/drawing/2014/main" id="{13CFD919-C6E2-4DB0-9677-FA9326FBC168}"/>
                </a:ext>
              </a:extLst>
            </p:cNvPr>
            <p:cNvSpPr>
              <a:spLocks noChangeArrowheads="1"/>
            </p:cNvSpPr>
            <p:nvPr/>
          </p:nvSpPr>
          <p:spPr bwMode="auto">
            <a:xfrm>
              <a:off x="14373741" y="5877932"/>
              <a:ext cx="98046"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5" name="Oval 942">
              <a:extLst>
                <a:ext uri="{FF2B5EF4-FFF2-40B4-BE49-F238E27FC236}">
                  <a16:creationId xmlns:a16="http://schemas.microsoft.com/office/drawing/2014/main" id="{9A71FF84-3CF4-41B2-B9C9-F908B5BEEA04}"/>
                </a:ext>
              </a:extLst>
            </p:cNvPr>
            <p:cNvSpPr>
              <a:spLocks noChangeArrowheads="1"/>
            </p:cNvSpPr>
            <p:nvPr/>
          </p:nvSpPr>
          <p:spPr bwMode="auto">
            <a:xfrm>
              <a:off x="14557383" y="5877932"/>
              <a:ext cx="96490"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6" name="Rectangle 943">
              <a:extLst>
                <a:ext uri="{FF2B5EF4-FFF2-40B4-BE49-F238E27FC236}">
                  <a16:creationId xmlns:a16="http://schemas.microsoft.com/office/drawing/2014/main" id="{5780B0F3-8DA6-4761-ADCE-78A3B63EA469}"/>
                </a:ext>
              </a:extLst>
            </p:cNvPr>
            <p:cNvSpPr>
              <a:spLocks noChangeArrowheads="1"/>
            </p:cNvSpPr>
            <p:nvPr/>
          </p:nvSpPr>
          <p:spPr bwMode="auto">
            <a:xfrm>
              <a:off x="14557383" y="5761210"/>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7" name="Rectangle 944" descr="component solutions">
              <a:extLst>
                <a:ext uri="{FF2B5EF4-FFF2-40B4-BE49-F238E27FC236}">
                  <a16:creationId xmlns:a16="http://schemas.microsoft.com/office/drawing/2014/main" id="{5E4F9690-C239-4DC7-AB69-2EA3A1BD10D1}"/>
                </a:ext>
              </a:extLst>
            </p:cNvPr>
            <p:cNvSpPr>
              <a:spLocks noChangeArrowheads="1"/>
            </p:cNvSpPr>
            <p:nvPr/>
          </p:nvSpPr>
          <p:spPr bwMode="auto">
            <a:xfrm>
              <a:off x="14557383" y="5994654"/>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8" name="Freeform 945">
              <a:extLst>
                <a:ext uri="{FF2B5EF4-FFF2-40B4-BE49-F238E27FC236}">
                  <a16:creationId xmlns:a16="http://schemas.microsoft.com/office/drawing/2014/main" id="{C81474F0-E989-40C2-B999-7B0C8A4A14AF}"/>
                </a:ext>
              </a:extLst>
            </p:cNvPr>
            <p:cNvSpPr>
              <a:spLocks/>
            </p:cNvSpPr>
            <p:nvPr/>
          </p:nvSpPr>
          <p:spPr bwMode="auto">
            <a:xfrm>
              <a:off x="14716125" y="5902832"/>
              <a:ext cx="24901" cy="45133"/>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59" name="Freeform 946">
              <a:extLst>
                <a:ext uri="{FF2B5EF4-FFF2-40B4-BE49-F238E27FC236}">
                  <a16:creationId xmlns:a16="http://schemas.microsoft.com/office/drawing/2014/main" id="{7BFF749A-80C4-4803-85C8-F96C8ACDFD88}"/>
                </a:ext>
              </a:extLst>
            </p:cNvPr>
            <p:cNvSpPr>
              <a:spLocks/>
            </p:cNvSpPr>
            <p:nvPr/>
          </p:nvSpPr>
          <p:spPr bwMode="auto">
            <a:xfrm>
              <a:off x="14716125" y="5786111"/>
              <a:ext cx="23344" cy="45133"/>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60" name="Freeform 947">
              <a:extLst>
                <a:ext uri="{FF2B5EF4-FFF2-40B4-BE49-F238E27FC236}">
                  <a16:creationId xmlns:a16="http://schemas.microsoft.com/office/drawing/2014/main" id="{3065F272-4643-410D-B24E-ADD97C68D3DC}"/>
                </a:ext>
              </a:extLst>
            </p:cNvPr>
            <p:cNvSpPr>
              <a:spLocks/>
            </p:cNvSpPr>
            <p:nvPr/>
          </p:nvSpPr>
          <p:spPr bwMode="auto">
            <a:xfrm>
              <a:off x="14527814" y="5902832"/>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4" name="Group 13" descr="government">
            <a:extLst>
              <a:ext uri="{FF2B5EF4-FFF2-40B4-BE49-F238E27FC236}">
                <a16:creationId xmlns:a16="http://schemas.microsoft.com/office/drawing/2014/main" id="{A30E2574-D964-48B8-B88C-D8121468BCFD}"/>
              </a:ext>
            </a:extLst>
          </p:cNvPr>
          <p:cNvGrpSpPr/>
          <p:nvPr/>
        </p:nvGrpSpPr>
        <p:grpSpPr>
          <a:xfrm>
            <a:off x="4727204" y="4190413"/>
            <a:ext cx="344984" cy="351541"/>
            <a:chOff x="5845334" y="4295775"/>
            <a:chExt cx="584835" cy="595951"/>
          </a:xfrm>
        </p:grpSpPr>
        <p:sp>
          <p:nvSpPr>
            <p:cNvPr id="164" name="Freeform 5">
              <a:extLst>
                <a:ext uri="{FF2B5EF4-FFF2-40B4-BE49-F238E27FC236}">
                  <a16:creationId xmlns:a16="http://schemas.microsoft.com/office/drawing/2014/main" id="{60934DFA-FB4D-41C4-B448-6B2B46493D27}"/>
                </a:ext>
              </a:extLst>
            </p:cNvPr>
            <p:cNvSpPr>
              <a:spLocks noEditPoints="1"/>
            </p:cNvSpPr>
            <p:nvPr/>
          </p:nvSpPr>
          <p:spPr bwMode="auto">
            <a:xfrm>
              <a:off x="5845334" y="4304622"/>
              <a:ext cx="584835" cy="587104"/>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chemeClr val="accent1"/>
            </a:solidFill>
            <a:ln>
              <a:noFill/>
            </a:ln>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5" name="Rectangle 164">
              <a:extLst>
                <a:ext uri="{FF2B5EF4-FFF2-40B4-BE49-F238E27FC236}">
                  <a16:creationId xmlns:a16="http://schemas.microsoft.com/office/drawing/2014/main" id="{1F742AC9-3DCD-4C00-BF9B-6B110CD501C6}"/>
                </a:ext>
              </a:extLst>
            </p:cNvPr>
            <p:cNvSpPr/>
            <p:nvPr/>
          </p:nvSpPr>
          <p:spPr bwMode="auto">
            <a:xfrm>
              <a:off x="6128700" y="4295775"/>
              <a:ext cx="107156" cy="64284"/>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15" name="Group 14" descr="test">
            <a:extLst>
              <a:ext uri="{FF2B5EF4-FFF2-40B4-BE49-F238E27FC236}">
                <a16:creationId xmlns:a16="http://schemas.microsoft.com/office/drawing/2014/main" id="{CAD31B70-CC5A-4E0F-A6CE-AA2F02892CC3}"/>
              </a:ext>
            </a:extLst>
          </p:cNvPr>
          <p:cNvGrpSpPr/>
          <p:nvPr/>
        </p:nvGrpSpPr>
        <p:grpSpPr>
          <a:xfrm>
            <a:off x="7475003" y="4198990"/>
            <a:ext cx="333634" cy="333622"/>
            <a:chOff x="4486289" y="2163470"/>
            <a:chExt cx="406192" cy="406193"/>
          </a:xfrm>
        </p:grpSpPr>
        <p:sp>
          <p:nvSpPr>
            <p:cNvPr id="167" name="Rectangle 251">
              <a:extLst>
                <a:ext uri="{FF2B5EF4-FFF2-40B4-BE49-F238E27FC236}">
                  <a16:creationId xmlns:a16="http://schemas.microsoft.com/office/drawing/2014/main" id="{CB55CDD1-94D8-4788-A36D-A9860D54C4E9}"/>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8" name="Rectangle 252">
              <a:extLst>
                <a:ext uri="{FF2B5EF4-FFF2-40B4-BE49-F238E27FC236}">
                  <a16:creationId xmlns:a16="http://schemas.microsoft.com/office/drawing/2014/main" id="{CE8DA947-E481-42CD-8E8C-774D5ED162AB}"/>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9" name="Rectangle 253">
              <a:extLst>
                <a:ext uri="{FF2B5EF4-FFF2-40B4-BE49-F238E27FC236}">
                  <a16:creationId xmlns:a16="http://schemas.microsoft.com/office/drawing/2014/main" id="{628AE42E-0A39-4480-9326-02F7D0369044}"/>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0" name="Rectangle 254">
              <a:extLst>
                <a:ext uri="{FF2B5EF4-FFF2-40B4-BE49-F238E27FC236}">
                  <a16:creationId xmlns:a16="http://schemas.microsoft.com/office/drawing/2014/main" id="{CE2BDD86-5446-4BC5-A979-0DAA180052A4}"/>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1" name="Rectangle 255">
              <a:extLst>
                <a:ext uri="{FF2B5EF4-FFF2-40B4-BE49-F238E27FC236}">
                  <a16:creationId xmlns:a16="http://schemas.microsoft.com/office/drawing/2014/main" id="{4F341EAE-5947-489D-8D2F-1B2C1EB2ADDF}"/>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2" name="Rectangle 256">
              <a:extLst>
                <a:ext uri="{FF2B5EF4-FFF2-40B4-BE49-F238E27FC236}">
                  <a16:creationId xmlns:a16="http://schemas.microsoft.com/office/drawing/2014/main" id="{A8EB8728-AEB8-4BFA-854E-82E052BB8C6A}"/>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3" name="Rectangle 257">
              <a:extLst>
                <a:ext uri="{FF2B5EF4-FFF2-40B4-BE49-F238E27FC236}">
                  <a16:creationId xmlns:a16="http://schemas.microsoft.com/office/drawing/2014/main" id="{913208AF-9053-439D-BB89-54459DDB0991}"/>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4" name="Rectangle 258">
              <a:extLst>
                <a:ext uri="{FF2B5EF4-FFF2-40B4-BE49-F238E27FC236}">
                  <a16:creationId xmlns:a16="http://schemas.microsoft.com/office/drawing/2014/main" id="{174FD959-FA88-4A17-A220-5BDF7D4073A0}"/>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5" name="Rectangle 259">
              <a:extLst>
                <a:ext uri="{FF2B5EF4-FFF2-40B4-BE49-F238E27FC236}">
                  <a16:creationId xmlns:a16="http://schemas.microsoft.com/office/drawing/2014/main" id="{407DF877-013E-4DD4-A11D-BEB75CC8B9E6}"/>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6" name="Rectangle 260">
              <a:extLst>
                <a:ext uri="{FF2B5EF4-FFF2-40B4-BE49-F238E27FC236}">
                  <a16:creationId xmlns:a16="http://schemas.microsoft.com/office/drawing/2014/main" id="{0E812858-08DD-491E-AD4B-F4C96548AA26}"/>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7" name="Rectangle 261">
              <a:extLst>
                <a:ext uri="{FF2B5EF4-FFF2-40B4-BE49-F238E27FC236}">
                  <a16:creationId xmlns:a16="http://schemas.microsoft.com/office/drawing/2014/main" id="{3CF61CEA-8724-47D3-8BCB-5347BBE17AE4}"/>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8" name="Rectangle 262">
              <a:extLst>
                <a:ext uri="{FF2B5EF4-FFF2-40B4-BE49-F238E27FC236}">
                  <a16:creationId xmlns:a16="http://schemas.microsoft.com/office/drawing/2014/main" id="{894EBF4A-1E8A-440E-B1D1-7CAA1A8D0DD3}"/>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79" name="Rectangle 263">
              <a:extLst>
                <a:ext uri="{FF2B5EF4-FFF2-40B4-BE49-F238E27FC236}">
                  <a16:creationId xmlns:a16="http://schemas.microsoft.com/office/drawing/2014/main" id="{E421E9BC-7BC6-46B8-8059-0F336222CC8B}"/>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0" name="Rectangle 264">
              <a:extLst>
                <a:ext uri="{FF2B5EF4-FFF2-40B4-BE49-F238E27FC236}">
                  <a16:creationId xmlns:a16="http://schemas.microsoft.com/office/drawing/2014/main" id="{E95FBDD4-4346-4B45-B085-16074230C38F}"/>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1" name="Rectangle 265">
              <a:extLst>
                <a:ext uri="{FF2B5EF4-FFF2-40B4-BE49-F238E27FC236}">
                  <a16:creationId xmlns:a16="http://schemas.microsoft.com/office/drawing/2014/main" id="{62DCE609-AFA9-40AC-BEB3-9BBDBB4E1B3F}"/>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2" name="Rectangle 266">
              <a:extLst>
                <a:ext uri="{FF2B5EF4-FFF2-40B4-BE49-F238E27FC236}">
                  <a16:creationId xmlns:a16="http://schemas.microsoft.com/office/drawing/2014/main" id="{431C7C94-9496-49E9-86AF-39A7D9A85FC6}"/>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3" name="Rectangle 267">
              <a:extLst>
                <a:ext uri="{FF2B5EF4-FFF2-40B4-BE49-F238E27FC236}">
                  <a16:creationId xmlns:a16="http://schemas.microsoft.com/office/drawing/2014/main" id="{5D01F029-78AA-442B-945A-5BE9493B9DFC}"/>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4" name="Rectangle 268">
              <a:extLst>
                <a:ext uri="{FF2B5EF4-FFF2-40B4-BE49-F238E27FC236}">
                  <a16:creationId xmlns:a16="http://schemas.microsoft.com/office/drawing/2014/main" id="{8AB27D35-A14C-433B-B863-971CFC1E7C9C}"/>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5" name="Rectangle 269">
              <a:extLst>
                <a:ext uri="{FF2B5EF4-FFF2-40B4-BE49-F238E27FC236}">
                  <a16:creationId xmlns:a16="http://schemas.microsoft.com/office/drawing/2014/main" id="{122D6E8C-7F74-4249-BA39-48DDCAA13B9F}"/>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6" name="Rectangle 270">
              <a:extLst>
                <a:ext uri="{FF2B5EF4-FFF2-40B4-BE49-F238E27FC236}">
                  <a16:creationId xmlns:a16="http://schemas.microsoft.com/office/drawing/2014/main" id="{F0D610B7-BC63-401C-B3FC-7F6D75DE5485}"/>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7" name="Rectangle 271">
              <a:extLst>
                <a:ext uri="{FF2B5EF4-FFF2-40B4-BE49-F238E27FC236}">
                  <a16:creationId xmlns:a16="http://schemas.microsoft.com/office/drawing/2014/main" id="{26634276-074F-47F7-B305-4792ECB82566}"/>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8" name="Rectangle 272">
              <a:extLst>
                <a:ext uri="{FF2B5EF4-FFF2-40B4-BE49-F238E27FC236}">
                  <a16:creationId xmlns:a16="http://schemas.microsoft.com/office/drawing/2014/main" id="{744B69B8-5EB8-4852-B5D3-5B0DB10D5CDD}"/>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89" name="Rectangle 273">
              <a:extLst>
                <a:ext uri="{FF2B5EF4-FFF2-40B4-BE49-F238E27FC236}">
                  <a16:creationId xmlns:a16="http://schemas.microsoft.com/office/drawing/2014/main" id="{C311E3C6-A2A4-4CBA-8F77-E858F6D68D4F}"/>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0" name="Rectangle 274">
              <a:extLst>
                <a:ext uri="{FF2B5EF4-FFF2-40B4-BE49-F238E27FC236}">
                  <a16:creationId xmlns:a16="http://schemas.microsoft.com/office/drawing/2014/main" id="{F8AFA3E9-FF2F-4815-A52B-25482C8D29E2}"/>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1" name="Rectangle 275">
              <a:extLst>
                <a:ext uri="{FF2B5EF4-FFF2-40B4-BE49-F238E27FC236}">
                  <a16:creationId xmlns:a16="http://schemas.microsoft.com/office/drawing/2014/main" id="{59D8BB54-0AB6-4F8C-A640-A8701D7EA012}"/>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2" name="Rectangle 276">
              <a:extLst>
                <a:ext uri="{FF2B5EF4-FFF2-40B4-BE49-F238E27FC236}">
                  <a16:creationId xmlns:a16="http://schemas.microsoft.com/office/drawing/2014/main" id="{8B9F2DED-638D-4E09-8B31-8107DFAB96D0}"/>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3" name="Rectangle 277">
              <a:extLst>
                <a:ext uri="{FF2B5EF4-FFF2-40B4-BE49-F238E27FC236}">
                  <a16:creationId xmlns:a16="http://schemas.microsoft.com/office/drawing/2014/main" id="{4F311DA0-FD9E-4B87-8587-7B333BA09FDB}"/>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4" name="Rectangle 278">
              <a:extLst>
                <a:ext uri="{FF2B5EF4-FFF2-40B4-BE49-F238E27FC236}">
                  <a16:creationId xmlns:a16="http://schemas.microsoft.com/office/drawing/2014/main" id="{F7AAA189-E05D-4E93-AE9A-BAAE2478AAFE}"/>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5" name="Rectangle 279">
              <a:extLst>
                <a:ext uri="{FF2B5EF4-FFF2-40B4-BE49-F238E27FC236}">
                  <a16:creationId xmlns:a16="http://schemas.microsoft.com/office/drawing/2014/main" id="{9C72C41F-767C-4009-B00B-12855FF75A6D}"/>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6" name="Rectangle 280">
              <a:extLst>
                <a:ext uri="{FF2B5EF4-FFF2-40B4-BE49-F238E27FC236}">
                  <a16:creationId xmlns:a16="http://schemas.microsoft.com/office/drawing/2014/main" id="{4D433ACC-7BB4-4B8F-800C-D91DD65EEC5B}"/>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7" name="Rectangle 281">
              <a:extLst>
                <a:ext uri="{FF2B5EF4-FFF2-40B4-BE49-F238E27FC236}">
                  <a16:creationId xmlns:a16="http://schemas.microsoft.com/office/drawing/2014/main" id="{BA621D50-4F01-4A71-A651-555241B12549}"/>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sp>
        <p:nvSpPr>
          <p:cNvPr id="200" name="TextBox 199">
            <a:extLst>
              <a:ext uri="{FF2B5EF4-FFF2-40B4-BE49-F238E27FC236}">
                <a16:creationId xmlns:a16="http://schemas.microsoft.com/office/drawing/2014/main" id="{B7243203-0DCB-46E2-AE24-2D96FA4C9EEA}"/>
              </a:ext>
            </a:extLst>
          </p:cNvPr>
          <p:cNvSpPr txBox="1"/>
          <p:nvPr/>
        </p:nvSpPr>
        <p:spPr>
          <a:xfrm>
            <a:off x="1374993" y="3084673"/>
            <a:ext cx="1590740"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Evaluate business justification</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48" name="TextBox 47">
            <a:extLst>
              <a:ext uri="{FF2B5EF4-FFF2-40B4-BE49-F238E27FC236}">
                <a16:creationId xmlns:a16="http://schemas.microsoft.com/office/drawing/2014/main" id="{16EBE9AC-D9F8-4011-ADBB-CBB663DA35BD}"/>
              </a:ext>
            </a:extLst>
          </p:cNvPr>
          <p:cNvSpPr txBox="1"/>
          <p:nvPr/>
        </p:nvSpPr>
        <p:spPr>
          <a:xfrm>
            <a:off x="9884735" y="2356599"/>
            <a:ext cx="1996497"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Innovate in the cloud</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203" name="TextBox 202">
            <a:extLst>
              <a:ext uri="{FF2B5EF4-FFF2-40B4-BE49-F238E27FC236}">
                <a16:creationId xmlns:a16="http://schemas.microsoft.com/office/drawing/2014/main" id="{38AEE551-DDE7-44E6-9408-6D93D482BFC2}"/>
              </a:ext>
            </a:extLst>
          </p:cNvPr>
          <p:cNvSpPr txBox="1"/>
          <p:nvPr/>
        </p:nvSpPr>
        <p:spPr>
          <a:xfrm>
            <a:off x="1354738" y="2428834"/>
            <a:ext cx="1804360" cy="461665"/>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Document the business strategy</a:t>
            </a:r>
          </a:p>
        </p:txBody>
      </p:sp>
      <p:sp>
        <p:nvSpPr>
          <p:cNvPr id="51" name="TextBox 50">
            <a:extLst>
              <a:ext uri="{FF2B5EF4-FFF2-40B4-BE49-F238E27FC236}">
                <a16:creationId xmlns:a16="http://schemas.microsoft.com/office/drawing/2014/main" id="{063050F2-C05E-4D6C-B916-E6E4A90B43C6}"/>
              </a:ext>
            </a:extLst>
          </p:cNvPr>
          <p:cNvSpPr txBox="1"/>
          <p:nvPr/>
        </p:nvSpPr>
        <p:spPr>
          <a:xfrm>
            <a:off x="4133759" y="3111606"/>
            <a:ext cx="1943384" cy="276999"/>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Plan asset migration</a:t>
            </a:r>
          </a:p>
        </p:txBody>
      </p:sp>
      <p:sp>
        <p:nvSpPr>
          <p:cNvPr id="54" name="TextBox 53">
            <a:extLst>
              <a:ext uri="{FF2B5EF4-FFF2-40B4-BE49-F238E27FC236}">
                <a16:creationId xmlns:a16="http://schemas.microsoft.com/office/drawing/2014/main" id="{EAD2055F-B904-4068-B145-C2A8F52D67EC}"/>
              </a:ext>
            </a:extLst>
          </p:cNvPr>
          <p:cNvSpPr txBox="1"/>
          <p:nvPr/>
        </p:nvSpPr>
        <p:spPr>
          <a:xfrm>
            <a:off x="3694268" y="1999424"/>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Plan</a:t>
            </a:r>
          </a:p>
        </p:txBody>
      </p:sp>
      <p:sp>
        <p:nvSpPr>
          <p:cNvPr id="57" name="TextBox 56">
            <a:extLst>
              <a:ext uri="{FF2B5EF4-FFF2-40B4-BE49-F238E27FC236}">
                <a16:creationId xmlns:a16="http://schemas.microsoft.com/office/drawing/2014/main" id="{F928AE99-9E8D-42B8-9AAF-661070D9E592}"/>
              </a:ext>
            </a:extLst>
          </p:cNvPr>
          <p:cNvSpPr txBox="1"/>
          <p:nvPr/>
        </p:nvSpPr>
        <p:spPr>
          <a:xfrm>
            <a:off x="7178339" y="2381004"/>
            <a:ext cx="2052817" cy="461665"/>
          </a:xfrm>
          <a:prstGeom prst="rect">
            <a:avLst/>
          </a:prstGeom>
          <a:noFill/>
        </p:spPr>
        <p:txBody>
          <a:bodyPr wrap="square">
            <a:spAutoFit/>
          </a:bodyPr>
          <a:lstStyle/>
          <a:p>
            <a:pPr marL="0" marR="0" lvl="0" indent="0" algn="l" defTabSz="914367" rtl="0" eaLnBrk="1" fontAlgn="auto" latinLnBrk="0" hangingPunct="1">
              <a:lnSpc>
                <a:spcPct val="100000"/>
              </a:lnSpc>
              <a:spcBef>
                <a:spcPts val="60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lt"/>
                <a:cs typeface="Calibri" panose="020F0502020204030204"/>
              </a:rPr>
              <a:t>Deploy an aligned landing zone</a:t>
            </a:r>
          </a:p>
        </p:txBody>
      </p:sp>
      <p:sp>
        <p:nvSpPr>
          <p:cNvPr id="61" name="TextBox 60">
            <a:extLst>
              <a:ext uri="{FF2B5EF4-FFF2-40B4-BE49-F238E27FC236}">
                <a16:creationId xmlns:a16="http://schemas.microsoft.com/office/drawing/2014/main" id="{5AFCE8C5-F78A-48DB-A015-40BDB051933A}"/>
              </a:ext>
            </a:extLst>
          </p:cNvPr>
          <p:cNvSpPr txBox="1"/>
          <p:nvPr/>
        </p:nvSpPr>
        <p:spPr>
          <a:xfrm>
            <a:off x="3819354" y="4655626"/>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Govern</a:t>
            </a:r>
          </a:p>
        </p:txBody>
      </p:sp>
      <p:sp>
        <p:nvSpPr>
          <p:cNvPr id="64" name="TextBox 63">
            <a:extLst>
              <a:ext uri="{FF2B5EF4-FFF2-40B4-BE49-F238E27FC236}">
                <a16:creationId xmlns:a16="http://schemas.microsoft.com/office/drawing/2014/main" id="{51BA5291-E3B8-4AAF-A8AB-A4441AB1FA7A}"/>
              </a:ext>
            </a:extLst>
          </p:cNvPr>
          <p:cNvSpPr txBox="1"/>
          <p:nvPr/>
        </p:nvSpPr>
        <p:spPr>
          <a:xfrm>
            <a:off x="6514642" y="4631072"/>
            <a:ext cx="208945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4BE8FF"/>
                </a:solidFill>
                <a:effectLst/>
                <a:uLnTx/>
                <a:uFillTx/>
                <a:latin typeface="Segoe UI Semibold" panose="020B0702040204020203" pitchFamily="34" charset="0"/>
                <a:ea typeface="+mn-lt"/>
                <a:cs typeface="Segoe UI Semibold" panose="020B0702040204020203" pitchFamily="34" charset="0"/>
              </a:rPr>
              <a:t>Manage</a:t>
            </a:r>
          </a:p>
        </p:txBody>
      </p:sp>
      <p:sp>
        <p:nvSpPr>
          <p:cNvPr id="237" name="TextBox 236">
            <a:extLst>
              <a:ext uri="{FF2B5EF4-FFF2-40B4-BE49-F238E27FC236}">
                <a16:creationId xmlns:a16="http://schemas.microsoft.com/office/drawing/2014/main" id="{68099F54-3C07-4285-A4CB-194A74561DE8}"/>
              </a:ext>
            </a:extLst>
          </p:cNvPr>
          <p:cNvSpPr txBox="1"/>
          <p:nvPr/>
        </p:nvSpPr>
        <p:spPr>
          <a:xfrm>
            <a:off x="4110605" y="5027808"/>
            <a:ext cx="2243025"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Align governance requirements to adoption plan</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sp>
        <p:nvSpPr>
          <p:cNvPr id="239" name="TextBox 238">
            <a:extLst>
              <a:ext uri="{FF2B5EF4-FFF2-40B4-BE49-F238E27FC236}">
                <a16:creationId xmlns:a16="http://schemas.microsoft.com/office/drawing/2014/main" id="{EBBA8D00-AA0A-4A59-8938-2BE4938E4B2E}"/>
              </a:ext>
            </a:extLst>
          </p:cNvPr>
          <p:cNvSpPr txBox="1"/>
          <p:nvPr/>
        </p:nvSpPr>
        <p:spPr>
          <a:xfrm>
            <a:off x="7159375" y="5015266"/>
            <a:ext cx="2071782"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
                <a:ea typeface="+mn-lt"/>
                <a:cs typeface="Segoe UI Semibold"/>
              </a:rPr>
              <a:t>Define operational needs and  business commitments</a:t>
            </a:r>
            <a:endParaRPr kumimoji="0" lang="en-US" sz="1200" b="0" i="0" u="none" strike="noStrike" kern="1200" cap="none" spc="0" normalizeH="0" baseline="0" noProof="0">
              <a:ln>
                <a:noFill/>
              </a:ln>
              <a:solidFill>
                <a:srgbClr val="FFFFFF"/>
              </a:solidFill>
              <a:effectLst/>
              <a:uLnTx/>
              <a:uFillTx/>
              <a:latin typeface="Segoe UI "/>
              <a:ea typeface="+mn-lt"/>
              <a:cs typeface="Segoe UI Semibold" panose="020B0702040204020203" pitchFamily="34" charset="0"/>
            </a:endParaRPr>
          </a:p>
        </p:txBody>
      </p:sp>
      <p:cxnSp>
        <p:nvCxnSpPr>
          <p:cNvPr id="12" name="Straight Arrow Connector 11">
            <a:extLst>
              <a:ext uri="{FF2B5EF4-FFF2-40B4-BE49-F238E27FC236}">
                <a16:creationId xmlns:a16="http://schemas.microsoft.com/office/drawing/2014/main" id="{E6A328BF-1DCE-4D01-AEA3-52A591F94EC4}"/>
              </a:ext>
            </a:extLst>
          </p:cNvPr>
          <p:cNvCxnSpPr>
            <a:cxnSpLocks/>
          </p:cNvCxnSpPr>
          <p:nvPr/>
        </p:nvCxnSpPr>
        <p:spPr>
          <a:xfrm>
            <a:off x="6359350" y="5166307"/>
            <a:ext cx="34424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47" name="Straight Arrow Connector 246">
            <a:extLst>
              <a:ext uri="{FF2B5EF4-FFF2-40B4-BE49-F238E27FC236}">
                <a16:creationId xmlns:a16="http://schemas.microsoft.com/office/drawing/2014/main" id="{024819AA-1F80-4418-B050-B8DB0EDFD825}"/>
              </a:ext>
            </a:extLst>
          </p:cNvPr>
          <p:cNvCxnSpPr>
            <a:cxnSpLocks/>
            <a:stCxn id="105" idx="4"/>
            <a:endCxn id="61" idx="1"/>
          </p:cNvCxnSpPr>
          <p:nvPr/>
        </p:nvCxnSpPr>
        <p:spPr>
          <a:xfrm>
            <a:off x="3818025" y="3432825"/>
            <a:ext cx="1329" cy="1392078"/>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50" name="Straight Arrow Connector 249">
            <a:extLst>
              <a:ext uri="{FF2B5EF4-FFF2-40B4-BE49-F238E27FC236}">
                <a16:creationId xmlns:a16="http://schemas.microsoft.com/office/drawing/2014/main" id="{23AFA63E-34B3-4783-B68A-E53E522A7140}"/>
              </a:ext>
            </a:extLst>
          </p:cNvPr>
          <p:cNvCxnSpPr>
            <a:cxnSpLocks/>
          </p:cNvCxnSpPr>
          <p:nvPr/>
        </p:nvCxnSpPr>
        <p:spPr>
          <a:xfrm flipV="1">
            <a:off x="6943261" y="2881827"/>
            <a:ext cx="0" cy="2017682"/>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55" name="Straight Arrow Connector 254">
            <a:extLst>
              <a:ext uri="{FF2B5EF4-FFF2-40B4-BE49-F238E27FC236}">
                <a16:creationId xmlns:a16="http://schemas.microsoft.com/office/drawing/2014/main" id="{71BF27D6-391F-4AE3-B88B-52AAF4EC4B6D}"/>
              </a:ext>
            </a:extLst>
          </p:cNvPr>
          <p:cNvCxnSpPr>
            <a:cxnSpLocks/>
          </p:cNvCxnSpPr>
          <p:nvPr/>
        </p:nvCxnSpPr>
        <p:spPr>
          <a:xfrm>
            <a:off x="3298937" y="2747629"/>
            <a:ext cx="344241" cy="0"/>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FC9BEE8-30A9-47F7-899C-8CC64B5E7735}"/>
              </a:ext>
            </a:extLst>
          </p:cNvPr>
          <p:cNvCxnSpPr>
            <a:cxnSpLocks/>
          </p:cNvCxnSpPr>
          <p:nvPr/>
        </p:nvCxnSpPr>
        <p:spPr>
          <a:xfrm>
            <a:off x="9196650" y="2519504"/>
            <a:ext cx="206989" cy="1553"/>
          </a:xfrm>
          <a:prstGeom prst="straightConnector1">
            <a:avLst/>
          </a:prstGeom>
          <a:ln>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7119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B635E-AFCF-4305-BCAE-665DEF57115F}"/>
              </a:ext>
            </a:extLst>
          </p:cNvPr>
          <p:cNvSpPr>
            <a:spLocks noGrp="1"/>
          </p:cNvSpPr>
          <p:nvPr>
            <p:ph type="title"/>
          </p:nvPr>
        </p:nvSpPr>
        <p:spPr>
          <a:xfrm>
            <a:off x="630712" y="2875001"/>
            <a:ext cx="10780607" cy="553998"/>
          </a:xfrm>
          <a:noFill/>
        </p:spPr>
        <p:txBody>
          <a:bodyPr/>
          <a:lstStyle/>
          <a:p>
            <a:r>
              <a:rPr lang="en-US" sz="4000" dirty="0">
                <a:latin typeface="Segoe UI Semibold" panose="020B0702040204020203" pitchFamily="34" charset="0"/>
                <a:cs typeface="Segoe UI Semibold" panose="020B0702040204020203" pitchFamily="34" charset="0"/>
              </a:rPr>
              <a:t>Tools, templates, and assessments</a:t>
            </a:r>
          </a:p>
        </p:txBody>
      </p:sp>
      <p:pic>
        <p:nvPicPr>
          <p:cNvPr id="3" name="Graphic 2">
            <a:extLst>
              <a:ext uri="{FF2B5EF4-FFF2-40B4-BE49-F238E27FC236}">
                <a16:creationId xmlns:a16="http://schemas.microsoft.com/office/drawing/2014/main" id="{06ADB149-29F2-6745-B19F-61AD74D6B8C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710335" y="52387"/>
            <a:ext cx="3400425" cy="6753225"/>
          </a:xfrm>
          <a:prstGeom prst="rect">
            <a:avLst/>
          </a:prstGeom>
        </p:spPr>
      </p:pic>
    </p:spTree>
    <p:extLst>
      <p:ext uri="{BB962C8B-B14F-4D97-AF65-F5344CB8AC3E}">
        <p14:creationId xmlns:p14="http://schemas.microsoft.com/office/powerpoint/2010/main" val="3749338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803529-7732-4279-87B0-B0C73067434B}"/>
              </a:ext>
            </a:extLst>
          </p:cNvPr>
          <p:cNvSpPr/>
          <p:nvPr/>
        </p:nvSpPr>
        <p:spPr bwMode="auto">
          <a:xfrm>
            <a:off x="716454" y="1356480"/>
            <a:ext cx="2568747"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1" i="0" u="none" strike="noStrike" kern="1200" cap="none" spc="0" normalizeH="0" baseline="0" noProof="0">
                <a:ln>
                  <a:noFill/>
                </a:ln>
                <a:solidFill>
                  <a:srgbClr val="4BE8FF"/>
                </a:solidFill>
                <a:effectLst/>
                <a:uLnTx/>
                <a:uFillTx/>
                <a:latin typeface="Segoe UI Semibold"/>
                <a:ea typeface="+mn-lt"/>
                <a:cs typeface="Segoe UI Semibold"/>
              </a:rPr>
              <a:t>Define strategy</a:t>
            </a:r>
          </a:p>
        </p:txBody>
      </p:sp>
      <p:sp>
        <p:nvSpPr>
          <p:cNvPr id="6" name="Rectangle 5">
            <a:extLst>
              <a:ext uri="{FF2B5EF4-FFF2-40B4-BE49-F238E27FC236}">
                <a16:creationId xmlns:a16="http://schemas.microsoft.com/office/drawing/2014/main" id="{E9502273-E5F0-424D-9912-3F0FBE7421CF}"/>
              </a:ext>
            </a:extLst>
          </p:cNvPr>
          <p:cNvSpPr/>
          <p:nvPr/>
        </p:nvSpPr>
        <p:spPr bwMode="auto">
          <a:xfrm>
            <a:off x="3670025" y="1377204"/>
            <a:ext cx="2422686"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Plan</a:t>
            </a:r>
          </a:p>
          <a:p>
            <a:pPr marL="0" marR="0" lvl="0" indent="0" algn="l" defTabSz="932293" rtl="0" eaLnBrk="1" fontAlgn="base" latinLnBrk="0" hangingPunct="1">
              <a:lnSpc>
                <a:spcPct val="100000"/>
              </a:lnSpc>
              <a:spcBef>
                <a:spcPts val="600"/>
              </a:spcBef>
              <a:spcAft>
                <a:spcPts val="60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8" name="Rectangle 7">
            <a:extLst>
              <a:ext uri="{FF2B5EF4-FFF2-40B4-BE49-F238E27FC236}">
                <a16:creationId xmlns:a16="http://schemas.microsoft.com/office/drawing/2014/main" id="{A39BB3C3-0C04-44BA-AFB7-DBB4651845C3}"/>
              </a:ext>
            </a:extLst>
          </p:cNvPr>
          <p:cNvSpPr/>
          <p:nvPr/>
        </p:nvSpPr>
        <p:spPr bwMode="auto">
          <a:xfrm>
            <a:off x="6601349" y="1355728"/>
            <a:ext cx="2537255"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Ready</a:t>
            </a:r>
          </a:p>
        </p:txBody>
      </p:sp>
      <p:sp>
        <p:nvSpPr>
          <p:cNvPr id="10" name="Rectangle 9">
            <a:extLst>
              <a:ext uri="{FF2B5EF4-FFF2-40B4-BE49-F238E27FC236}">
                <a16:creationId xmlns:a16="http://schemas.microsoft.com/office/drawing/2014/main" id="{ADB69D5A-E8F6-4E3C-8D66-7DD7A23A303B}"/>
              </a:ext>
            </a:extLst>
          </p:cNvPr>
          <p:cNvSpPr/>
          <p:nvPr/>
        </p:nvSpPr>
        <p:spPr bwMode="auto">
          <a:xfrm>
            <a:off x="9469120" y="1320296"/>
            <a:ext cx="921195" cy="48131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1"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Adopt</a:t>
            </a:r>
          </a:p>
        </p:txBody>
      </p:sp>
      <p:sp>
        <p:nvSpPr>
          <p:cNvPr id="12" name="Rectangle 11">
            <a:extLst>
              <a:ext uri="{FF2B5EF4-FFF2-40B4-BE49-F238E27FC236}">
                <a16:creationId xmlns:a16="http://schemas.microsoft.com/office/drawing/2014/main" id="{C6C3821B-9749-48B0-B150-EE9AA127A349}"/>
              </a:ext>
            </a:extLst>
          </p:cNvPr>
          <p:cNvSpPr/>
          <p:nvPr/>
        </p:nvSpPr>
        <p:spPr bwMode="auto">
          <a:xfrm>
            <a:off x="5154731" y="3598295"/>
            <a:ext cx="2400824" cy="4406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1"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Govern</a:t>
            </a:r>
          </a:p>
        </p:txBody>
      </p:sp>
      <p:sp>
        <p:nvSpPr>
          <p:cNvPr id="14" name="Rectangle 13">
            <a:extLst>
              <a:ext uri="{FF2B5EF4-FFF2-40B4-BE49-F238E27FC236}">
                <a16:creationId xmlns:a16="http://schemas.microsoft.com/office/drawing/2014/main" id="{3D9DCA2A-C2EB-4ED0-9D40-04C4CEDF94B1}"/>
              </a:ext>
            </a:extLst>
          </p:cNvPr>
          <p:cNvSpPr/>
          <p:nvPr/>
        </p:nvSpPr>
        <p:spPr bwMode="auto">
          <a:xfrm>
            <a:off x="8624872" y="3576021"/>
            <a:ext cx="1291357" cy="47026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Manage</a:t>
            </a:r>
          </a:p>
        </p:txBody>
      </p:sp>
      <p:cxnSp>
        <p:nvCxnSpPr>
          <p:cNvPr id="16" name="Straight Connector 15">
            <a:extLst>
              <a:ext uri="{FF2B5EF4-FFF2-40B4-BE49-F238E27FC236}">
                <a16:creationId xmlns:a16="http://schemas.microsoft.com/office/drawing/2014/main" id="{D4BC202F-D171-422D-8C3F-4BDCD148C750}"/>
              </a:ext>
            </a:extLst>
          </p:cNvPr>
          <p:cNvCxnSpPr>
            <a:cxnSpLocks/>
          </p:cNvCxnSpPr>
          <p:nvPr/>
        </p:nvCxnSpPr>
        <p:spPr>
          <a:xfrm>
            <a:off x="6233679" y="3872283"/>
            <a:ext cx="1796659" cy="17219"/>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22" name="Group 21" descr="file, paper, sheet">
            <a:extLst>
              <a:ext uri="{FF2B5EF4-FFF2-40B4-BE49-F238E27FC236}">
                <a16:creationId xmlns:a16="http://schemas.microsoft.com/office/drawing/2014/main" id="{B1041099-5BF0-4E40-870D-703C5BCD7059}"/>
              </a:ext>
            </a:extLst>
          </p:cNvPr>
          <p:cNvGrpSpPr/>
          <p:nvPr/>
        </p:nvGrpSpPr>
        <p:grpSpPr>
          <a:xfrm>
            <a:off x="3341724" y="1397978"/>
            <a:ext cx="297717" cy="369003"/>
            <a:chOff x="8018464" y="4649789"/>
            <a:chExt cx="225425" cy="279400"/>
          </a:xfrm>
        </p:grpSpPr>
        <p:sp>
          <p:nvSpPr>
            <p:cNvPr id="18" name="Freeform 88">
              <a:extLst>
                <a:ext uri="{FF2B5EF4-FFF2-40B4-BE49-F238E27FC236}">
                  <a16:creationId xmlns:a16="http://schemas.microsoft.com/office/drawing/2014/main" id="{CE5F143C-A8C3-4C5D-B4E9-3C866FA057B4}"/>
                </a:ext>
              </a:extLst>
            </p:cNvPr>
            <p:cNvSpPr>
              <a:spLocks/>
            </p:cNvSpPr>
            <p:nvPr/>
          </p:nvSpPr>
          <p:spPr bwMode="auto">
            <a:xfrm>
              <a:off x="8018464" y="4649789"/>
              <a:ext cx="225425" cy="279400"/>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19" name="Freeform 89">
              <a:extLst>
                <a:ext uri="{FF2B5EF4-FFF2-40B4-BE49-F238E27FC236}">
                  <a16:creationId xmlns:a16="http://schemas.microsoft.com/office/drawing/2014/main" id="{1581A7E1-0993-41EC-BB5E-DE7EAF977574}"/>
                </a:ext>
              </a:extLst>
            </p:cNvPr>
            <p:cNvSpPr>
              <a:spLocks/>
            </p:cNvSpPr>
            <p:nvPr/>
          </p:nvSpPr>
          <p:spPr bwMode="auto">
            <a:xfrm>
              <a:off x="8018464" y="4649789"/>
              <a:ext cx="82550" cy="82550"/>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0" name="Line 90">
              <a:extLst>
                <a:ext uri="{FF2B5EF4-FFF2-40B4-BE49-F238E27FC236}">
                  <a16:creationId xmlns:a16="http://schemas.microsoft.com/office/drawing/2014/main" id="{A41FE599-5D85-4CB3-94A5-E6A1C274F94E}"/>
                </a:ext>
              </a:extLst>
            </p:cNvPr>
            <p:cNvSpPr>
              <a:spLocks noChangeShapeType="1"/>
            </p:cNvSpPr>
            <p:nvPr/>
          </p:nvSpPr>
          <p:spPr bwMode="auto">
            <a:xfrm>
              <a:off x="8077201" y="4795839"/>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1" name="Line 91">
              <a:extLst>
                <a:ext uri="{FF2B5EF4-FFF2-40B4-BE49-F238E27FC236}">
                  <a16:creationId xmlns:a16="http://schemas.microsoft.com/office/drawing/2014/main" id="{1FA1DFEE-56DB-40E7-B231-FFE792B86B42}"/>
                </a:ext>
              </a:extLst>
            </p:cNvPr>
            <p:cNvSpPr>
              <a:spLocks noChangeShapeType="1"/>
            </p:cNvSpPr>
            <p:nvPr/>
          </p:nvSpPr>
          <p:spPr bwMode="auto">
            <a:xfrm>
              <a:off x="8077201" y="4849814"/>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35" name="Group 152" descr="check, approve">
            <a:extLst>
              <a:ext uri="{FF2B5EF4-FFF2-40B4-BE49-F238E27FC236}">
                <a16:creationId xmlns:a16="http://schemas.microsoft.com/office/drawing/2014/main" id="{39289145-F79F-4C1D-A14E-A2C75AD69C1C}"/>
              </a:ext>
            </a:extLst>
          </p:cNvPr>
          <p:cNvGrpSpPr>
            <a:grpSpLocks noChangeAspect="1"/>
          </p:cNvGrpSpPr>
          <p:nvPr/>
        </p:nvGrpSpPr>
        <p:grpSpPr bwMode="auto">
          <a:xfrm>
            <a:off x="6150570" y="1373792"/>
            <a:ext cx="453181" cy="451611"/>
            <a:chOff x="4560" y="2506"/>
            <a:chExt cx="289" cy="288"/>
          </a:xfrm>
        </p:grpSpPr>
        <p:sp>
          <p:nvSpPr>
            <p:cNvPr id="24" name="AutoShape 151">
              <a:extLst>
                <a:ext uri="{FF2B5EF4-FFF2-40B4-BE49-F238E27FC236}">
                  <a16:creationId xmlns:a16="http://schemas.microsoft.com/office/drawing/2014/main" id="{F0D9CB68-12D6-4B58-A815-3C335A9CFBFF}"/>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5" name="Oval 153">
              <a:extLst>
                <a:ext uri="{FF2B5EF4-FFF2-40B4-BE49-F238E27FC236}">
                  <a16:creationId xmlns:a16="http://schemas.microsoft.com/office/drawing/2014/main" id="{87BEF937-C708-4968-AD6F-E75E506E5489}"/>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6" name="Freeform 154">
              <a:extLst>
                <a:ext uri="{FF2B5EF4-FFF2-40B4-BE49-F238E27FC236}">
                  <a16:creationId xmlns:a16="http://schemas.microsoft.com/office/drawing/2014/main" id="{360D029D-1259-4232-9F6C-B314F90631C2}"/>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7" name="Freeform 155">
              <a:extLst>
                <a:ext uri="{FF2B5EF4-FFF2-40B4-BE49-F238E27FC236}">
                  <a16:creationId xmlns:a16="http://schemas.microsoft.com/office/drawing/2014/main" id="{214F9D8A-1B6E-43A2-9878-CA15510EE476}"/>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8" name="Freeform 156">
              <a:extLst>
                <a:ext uri="{FF2B5EF4-FFF2-40B4-BE49-F238E27FC236}">
                  <a16:creationId xmlns:a16="http://schemas.microsoft.com/office/drawing/2014/main" id="{B992483D-5283-4678-9E25-4DCCBBE451DF}"/>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29" name="Freeform 157">
              <a:extLst>
                <a:ext uri="{FF2B5EF4-FFF2-40B4-BE49-F238E27FC236}">
                  <a16:creationId xmlns:a16="http://schemas.microsoft.com/office/drawing/2014/main" id="{1001D2E5-08AD-45C3-940F-A0B27A0698F7}"/>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0" name="Freeform 158">
              <a:extLst>
                <a:ext uri="{FF2B5EF4-FFF2-40B4-BE49-F238E27FC236}">
                  <a16:creationId xmlns:a16="http://schemas.microsoft.com/office/drawing/2014/main" id="{E2B1DC7C-1FD4-441E-AF2F-E93C468DC6A9}"/>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1" name="Freeform 159">
              <a:extLst>
                <a:ext uri="{FF2B5EF4-FFF2-40B4-BE49-F238E27FC236}">
                  <a16:creationId xmlns:a16="http://schemas.microsoft.com/office/drawing/2014/main" id="{D3280CFE-64AD-48BE-8D96-B10B768D144D}"/>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2" name="Freeform 160">
              <a:extLst>
                <a:ext uri="{FF2B5EF4-FFF2-40B4-BE49-F238E27FC236}">
                  <a16:creationId xmlns:a16="http://schemas.microsoft.com/office/drawing/2014/main" id="{0D855CAA-1F77-48E6-BB4D-7EFD7FE57D86}"/>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3" name="Freeform 161">
              <a:extLst>
                <a:ext uri="{FF2B5EF4-FFF2-40B4-BE49-F238E27FC236}">
                  <a16:creationId xmlns:a16="http://schemas.microsoft.com/office/drawing/2014/main" id="{68882FFD-6CAC-483C-94DF-4C1D7769BFAD}"/>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4" name="Freeform 162">
              <a:extLst>
                <a:ext uri="{FF2B5EF4-FFF2-40B4-BE49-F238E27FC236}">
                  <a16:creationId xmlns:a16="http://schemas.microsoft.com/office/drawing/2014/main" id="{A127C54A-EDD2-494F-9059-D7849FF8D929}"/>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40" name="Graphic 397" descr="deposit, pricing import">
            <a:extLst>
              <a:ext uri="{FF2B5EF4-FFF2-40B4-BE49-F238E27FC236}">
                <a16:creationId xmlns:a16="http://schemas.microsoft.com/office/drawing/2014/main" id="{C634B03B-78F8-47CD-B464-DDB0E3C6F424}"/>
              </a:ext>
            </a:extLst>
          </p:cNvPr>
          <p:cNvGrpSpPr/>
          <p:nvPr/>
        </p:nvGrpSpPr>
        <p:grpSpPr>
          <a:xfrm>
            <a:off x="9102853" y="1385690"/>
            <a:ext cx="371515" cy="371771"/>
            <a:chOff x="1698211" y="3041569"/>
            <a:chExt cx="417847" cy="418136"/>
          </a:xfrm>
        </p:grpSpPr>
        <p:sp>
          <p:nvSpPr>
            <p:cNvPr id="37" name="Freeform: Shape 36">
              <a:extLst>
                <a:ext uri="{FF2B5EF4-FFF2-40B4-BE49-F238E27FC236}">
                  <a16:creationId xmlns:a16="http://schemas.microsoft.com/office/drawing/2014/main" id="{8D006E74-045B-45EB-A3EC-214B23736F37}"/>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8" name="Freeform: Shape 37">
              <a:extLst>
                <a:ext uri="{FF2B5EF4-FFF2-40B4-BE49-F238E27FC236}">
                  <a16:creationId xmlns:a16="http://schemas.microsoft.com/office/drawing/2014/main" id="{650473B8-0A2C-4D78-84D6-A0D1438A594F}"/>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39" name="Freeform: Shape 38">
              <a:extLst>
                <a:ext uri="{FF2B5EF4-FFF2-40B4-BE49-F238E27FC236}">
                  <a16:creationId xmlns:a16="http://schemas.microsoft.com/office/drawing/2014/main" id="{FB64419E-00F8-4D26-AEF3-B281E8D6CC16}"/>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44" name="Group 43" descr="government">
            <a:extLst>
              <a:ext uri="{FF2B5EF4-FFF2-40B4-BE49-F238E27FC236}">
                <a16:creationId xmlns:a16="http://schemas.microsoft.com/office/drawing/2014/main" id="{BC64C5F2-E46A-4065-87CD-98B9490806D8}"/>
              </a:ext>
            </a:extLst>
          </p:cNvPr>
          <p:cNvGrpSpPr/>
          <p:nvPr/>
        </p:nvGrpSpPr>
        <p:grpSpPr>
          <a:xfrm>
            <a:off x="4686659" y="3587251"/>
            <a:ext cx="344984" cy="351541"/>
            <a:chOff x="5845334" y="4295775"/>
            <a:chExt cx="584835" cy="595951"/>
          </a:xfrm>
        </p:grpSpPr>
        <p:sp>
          <p:nvSpPr>
            <p:cNvPr id="42" name="Freeform 5">
              <a:extLst>
                <a:ext uri="{FF2B5EF4-FFF2-40B4-BE49-F238E27FC236}">
                  <a16:creationId xmlns:a16="http://schemas.microsoft.com/office/drawing/2014/main" id="{5DDC7178-0A58-4023-BE18-315C2507CF9E}"/>
                </a:ext>
              </a:extLst>
            </p:cNvPr>
            <p:cNvSpPr>
              <a:spLocks noEditPoints="1"/>
            </p:cNvSpPr>
            <p:nvPr/>
          </p:nvSpPr>
          <p:spPr bwMode="auto">
            <a:xfrm>
              <a:off x="5845334" y="4304622"/>
              <a:ext cx="584835" cy="587104"/>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chemeClr val="accent1"/>
            </a:solidFill>
            <a:ln>
              <a:noFill/>
            </a:ln>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Segoe UI"/>
                <a:ea typeface="+mn-ea"/>
                <a:cs typeface="+mn-cs"/>
              </a:endParaRPr>
            </a:p>
          </p:txBody>
        </p:sp>
        <p:sp>
          <p:nvSpPr>
            <p:cNvPr id="43" name="Rectangle 42">
              <a:extLst>
                <a:ext uri="{FF2B5EF4-FFF2-40B4-BE49-F238E27FC236}">
                  <a16:creationId xmlns:a16="http://schemas.microsoft.com/office/drawing/2014/main" id="{14E3A928-E00B-465C-B937-F6306313412E}"/>
                </a:ext>
              </a:extLst>
            </p:cNvPr>
            <p:cNvSpPr/>
            <p:nvPr/>
          </p:nvSpPr>
          <p:spPr bwMode="auto">
            <a:xfrm>
              <a:off x="6128700" y="4295775"/>
              <a:ext cx="107156" cy="64284"/>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grpSp>
      <p:grpSp>
        <p:nvGrpSpPr>
          <p:cNvPr id="77" name="Group 76" descr="test">
            <a:extLst>
              <a:ext uri="{FF2B5EF4-FFF2-40B4-BE49-F238E27FC236}">
                <a16:creationId xmlns:a16="http://schemas.microsoft.com/office/drawing/2014/main" id="{E4C2FDD3-45BB-4B6C-BE99-DD06228AF243}"/>
              </a:ext>
            </a:extLst>
          </p:cNvPr>
          <p:cNvGrpSpPr/>
          <p:nvPr/>
        </p:nvGrpSpPr>
        <p:grpSpPr>
          <a:xfrm>
            <a:off x="8240200" y="3649266"/>
            <a:ext cx="333634" cy="333622"/>
            <a:chOff x="4486289" y="2163470"/>
            <a:chExt cx="406192" cy="406193"/>
          </a:xfrm>
        </p:grpSpPr>
        <p:sp>
          <p:nvSpPr>
            <p:cNvPr id="46" name="Rectangle 251">
              <a:extLst>
                <a:ext uri="{FF2B5EF4-FFF2-40B4-BE49-F238E27FC236}">
                  <a16:creationId xmlns:a16="http://schemas.microsoft.com/office/drawing/2014/main" id="{1B70FDA9-54F8-4A32-AB6B-5A2FA5AF94DA}"/>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47" name="Rectangle 252">
              <a:extLst>
                <a:ext uri="{FF2B5EF4-FFF2-40B4-BE49-F238E27FC236}">
                  <a16:creationId xmlns:a16="http://schemas.microsoft.com/office/drawing/2014/main" id="{7D28CC45-FB2E-45D1-BF66-D605920F3AC1}"/>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48" name="Rectangle 253">
              <a:extLst>
                <a:ext uri="{FF2B5EF4-FFF2-40B4-BE49-F238E27FC236}">
                  <a16:creationId xmlns:a16="http://schemas.microsoft.com/office/drawing/2014/main" id="{BA89D3EA-BB4A-4AC7-8B0F-034DD10288B3}"/>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49" name="Rectangle 254">
              <a:extLst>
                <a:ext uri="{FF2B5EF4-FFF2-40B4-BE49-F238E27FC236}">
                  <a16:creationId xmlns:a16="http://schemas.microsoft.com/office/drawing/2014/main" id="{693B0829-4CEB-42D7-BBB7-4A9197BA7BD1}"/>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0" name="Rectangle 255">
              <a:extLst>
                <a:ext uri="{FF2B5EF4-FFF2-40B4-BE49-F238E27FC236}">
                  <a16:creationId xmlns:a16="http://schemas.microsoft.com/office/drawing/2014/main" id="{32B0480E-ACFE-4C7E-916B-F2788CFE7EF2}"/>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1" name="Rectangle 256">
              <a:extLst>
                <a:ext uri="{FF2B5EF4-FFF2-40B4-BE49-F238E27FC236}">
                  <a16:creationId xmlns:a16="http://schemas.microsoft.com/office/drawing/2014/main" id="{F2EB1A47-CAA6-4F51-87F1-52534AD3C1D6}"/>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2" name="Rectangle 257">
              <a:extLst>
                <a:ext uri="{FF2B5EF4-FFF2-40B4-BE49-F238E27FC236}">
                  <a16:creationId xmlns:a16="http://schemas.microsoft.com/office/drawing/2014/main" id="{D5093088-E696-4C8A-9C17-39295C88FD80}"/>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3" name="Rectangle 258">
              <a:extLst>
                <a:ext uri="{FF2B5EF4-FFF2-40B4-BE49-F238E27FC236}">
                  <a16:creationId xmlns:a16="http://schemas.microsoft.com/office/drawing/2014/main" id="{6079D386-FADF-4357-9DE0-3055A72F83AA}"/>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4" name="Rectangle 259">
              <a:extLst>
                <a:ext uri="{FF2B5EF4-FFF2-40B4-BE49-F238E27FC236}">
                  <a16:creationId xmlns:a16="http://schemas.microsoft.com/office/drawing/2014/main" id="{51BE9835-AB6C-4AC9-93FF-31C11695E201}"/>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5" name="Rectangle 260">
              <a:extLst>
                <a:ext uri="{FF2B5EF4-FFF2-40B4-BE49-F238E27FC236}">
                  <a16:creationId xmlns:a16="http://schemas.microsoft.com/office/drawing/2014/main" id="{0E8EEED9-B9E3-4EFD-AF24-7BBBE558A286}"/>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6" name="Rectangle 261">
              <a:extLst>
                <a:ext uri="{FF2B5EF4-FFF2-40B4-BE49-F238E27FC236}">
                  <a16:creationId xmlns:a16="http://schemas.microsoft.com/office/drawing/2014/main" id="{1E9EBCF6-2131-4830-BB98-50197799CADF}"/>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7" name="Rectangle 262">
              <a:extLst>
                <a:ext uri="{FF2B5EF4-FFF2-40B4-BE49-F238E27FC236}">
                  <a16:creationId xmlns:a16="http://schemas.microsoft.com/office/drawing/2014/main" id="{E1FC9DE7-8A34-4834-97D4-8E64044EDDE2}"/>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8" name="Rectangle 263">
              <a:extLst>
                <a:ext uri="{FF2B5EF4-FFF2-40B4-BE49-F238E27FC236}">
                  <a16:creationId xmlns:a16="http://schemas.microsoft.com/office/drawing/2014/main" id="{F5711BB8-43CB-4331-8E7B-4123BCBCE504}"/>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59" name="Rectangle 264">
              <a:extLst>
                <a:ext uri="{FF2B5EF4-FFF2-40B4-BE49-F238E27FC236}">
                  <a16:creationId xmlns:a16="http://schemas.microsoft.com/office/drawing/2014/main" id="{CC48AAC3-2419-431A-B3D1-BA1F58B88C92}"/>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0" name="Rectangle 265">
              <a:extLst>
                <a:ext uri="{FF2B5EF4-FFF2-40B4-BE49-F238E27FC236}">
                  <a16:creationId xmlns:a16="http://schemas.microsoft.com/office/drawing/2014/main" id="{9F894B53-48E7-44BE-926A-D1B6053130F1}"/>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1" name="Rectangle 266">
              <a:extLst>
                <a:ext uri="{FF2B5EF4-FFF2-40B4-BE49-F238E27FC236}">
                  <a16:creationId xmlns:a16="http://schemas.microsoft.com/office/drawing/2014/main" id="{65764CFA-15F5-4CBB-9F7C-61A824606693}"/>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2" name="Rectangle 267">
              <a:extLst>
                <a:ext uri="{FF2B5EF4-FFF2-40B4-BE49-F238E27FC236}">
                  <a16:creationId xmlns:a16="http://schemas.microsoft.com/office/drawing/2014/main" id="{7E8C28E3-A567-4642-B12E-B418CF246DF1}"/>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3" name="Rectangle 268">
              <a:extLst>
                <a:ext uri="{FF2B5EF4-FFF2-40B4-BE49-F238E27FC236}">
                  <a16:creationId xmlns:a16="http://schemas.microsoft.com/office/drawing/2014/main" id="{258A0317-5D0C-4AF5-B525-E6A18B71BE70}"/>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4" name="Rectangle 269">
              <a:extLst>
                <a:ext uri="{FF2B5EF4-FFF2-40B4-BE49-F238E27FC236}">
                  <a16:creationId xmlns:a16="http://schemas.microsoft.com/office/drawing/2014/main" id="{63D984DB-3E17-4132-91A6-6849E0881264}"/>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5" name="Rectangle 270">
              <a:extLst>
                <a:ext uri="{FF2B5EF4-FFF2-40B4-BE49-F238E27FC236}">
                  <a16:creationId xmlns:a16="http://schemas.microsoft.com/office/drawing/2014/main" id="{B5F31DC2-BED2-4449-9533-B9BAFA47D1B1}"/>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6" name="Rectangle 271">
              <a:extLst>
                <a:ext uri="{FF2B5EF4-FFF2-40B4-BE49-F238E27FC236}">
                  <a16:creationId xmlns:a16="http://schemas.microsoft.com/office/drawing/2014/main" id="{933B495B-26B3-417F-80C8-702472039120}"/>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7" name="Rectangle 272">
              <a:extLst>
                <a:ext uri="{FF2B5EF4-FFF2-40B4-BE49-F238E27FC236}">
                  <a16:creationId xmlns:a16="http://schemas.microsoft.com/office/drawing/2014/main" id="{180EB2FB-5674-4C11-B8F1-5B15BA8554B3}"/>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8" name="Rectangle 273">
              <a:extLst>
                <a:ext uri="{FF2B5EF4-FFF2-40B4-BE49-F238E27FC236}">
                  <a16:creationId xmlns:a16="http://schemas.microsoft.com/office/drawing/2014/main" id="{E01A6A27-7B13-4FCF-9089-4B533995931B}"/>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69" name="Rectangle 274">
              <a:extLst>
                <a:ext uri="{FF2B5EF4-FFF2-40B4-BE49-F238E27FC236}">
                  <a16:creationId xmlns:a16="http://schemas.microsoft.com/office/drawing/2014/main" id="{FE1353F9-E8A2-4B24-8543-D5845807DEB0}"/>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0" name="Rectangle 275">
              <a:extLst>
                <a:ext uri="{FF2B5EF4-FFF2-40B4-BE49-F238E27FC236}">
                  <a16:creationId xmlns:a16="http://schemas.microsoft.com/office/drawing/2014/main" id="{F5993370-F170-4716-B606-594013DF3010}"/>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1" name="Rectangle 276">
              <a:extLst>
                <a:ext uri="{FF2B5EF4-FFF2-40B4-BE49-F238E27FC236}">
                  <a16:creationId xmlns:a16="http://schemas.microsoft.com/office/drawing/2014/main" id="{0AD23A72-EC37-445F-BDA5-694AB2E4CF20}"/>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2" name="Rectangle 277">
              <a:extLst>
                <a:ext uri="{FF2B5EF4-FFF2-40B4-BE49-F238E27FC236}">
                  <a16:creationId xmlns:a16="http://schemas.microsoft.com/office/drawing/2014/main" id="{D94BFD5E-580E-467A-A5D0-C6B0BC22A965}"/>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3" name="Rectangle 278">
              <a:extLst>
                <a:ext uri="{FF2B5EF4-FFF2-40B4-BE49-F238E27FC236}">
                  <a16:creationId xmlns:a16="http://schemas.microsoft.com/office/drawing/2014/main" id="{07313FED-1EF8-4C5F-8EB4-167796F28EE5}"/>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4" name="Rectangle 279">
              <a:extLst>
                <a:ext uri="{FF2B5EF4-FFF2-40B4-BE49-F238E27FC236}">
                  <a16:creationId xmlns:a16="http://schemas.microsoft.com/office/drawing/2014/main" id="{1EACA0C4-C03D-4262-A6E0-E87A191245AF}"/>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5" name="Rectangle 280">
              <a:extLst>
                <a:ext uri="{FF2B5EF4-FFF2-40B4-BE49-F238E27FC236}">
                  <a16:creationId xmlns:a16="http://schemas.microsoft.com/office/drawing/2014/main" id="{93DC8709-3F43-4383-826C-A7D0257AB738}"/>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76" name="Rectangle 281">
              <a:extLst>
                <a:ext uri="{FF2B5EF4-FFF2-40B4-BE49-F238E27FC236}">
                  <a16:creationId xmlns:a16="http://schemas.microsoft.com/office/drawing/2014/main" id="{FCC37A82-9236-4AD7-9738-B938B514A67C}"/>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95" name="Group 94">
            <a:extLst>
              <a:ext uri="{FF2B5EF4-FFF2-40B4-BE49-F238E27FC236}">
                <a16:creationId xmlns:a16="http://schemas.microsoft.com/office/drawing/2014/main" id="{369D7FAD-D7CA-43B1-BFF8-0892675C16A7}"/>
              </a:ext>
            </a:extLst>
          </p:cNvPr>
          <p:cNvGrpSpPr/>
          <p:nvPr/>
        </p:nvGrpSpPr>
        <p:grpSpPr>
          <a:xfrm>
            <a:off x="234638" y="1440806"/>
            <a:ext cx="463709" cy="325216"/>
            <a:chOff x="14373741" y="5761210"/>
            <a:chExt cx="463775" cy="325266"/>
          </a:xfrm>
        </p:grpSpPr>
        <p:sp>
          <p:nvSpPr>
            <p:cNvPr id="79" name="Rectangle 932">
              <a:extLst>
                <a:ext uri="{FF2B5EF4-FFF2-40B4-BE49-F238E27FC236}">
                  <a16:creationId xmlns:a16="http://schemas.microsoft.com/office/drawing/2014/main" id="{434625C4-EF5C-4EF5-BF17-924B903D31B6}"/>
                </a:ext>
              </a:extLst>
            </p:cNvPr>
            <p:cNvSpPr>
              <a:spLocks noChangeArrowheads="1"/>
            </p:cNvSpPr>
            <p:nvPr/>
          </p:nvSpPr>
          <p:spPr bwMode="auto">
            <a:xfrm>
              <a:off x="14605629" y="6035118"/>
              <a:ext cx="115166" cy="1245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0" name="Freeform 933">
              <a:extLst>
                <a:ext uri="{FF2B5EF4-FFF2-40B4-BE49-F238E27FC236}">
                  <a16:creationId xmlns:a16="http://schemas.microsoft.com/office/drawing/2014/main" id="{F8E25A36-9287-45C8-A47F-46B66F683858}"/>
                </a:ext>
              </a:extLst>
            </p:cNvPr>
            <p:cNvSpPr>
              <a:spLocks/>
            </p:cNvSpPr>
            <p:nvPr/>
          </p:nvSpPr>
          <p:spPr bwMode="auto">
            <a:xfrm>
              <a:off x="14716125" y="6017998"/>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1" name="Freeform 934">
              <a:extLst>
                <a:ext uri="{FF2B5EF4-FFF2-40B4-BE49-F238E27FC236}">
                  <a16:creationId xmlns:a16="http://schemas.microsoft.com/office/drawing/2014/main" id="{FF6A6DD9-FFE4-4BD6-BF76-CC5606F4F2DE}"/>
                </a:ext>
              </a:extLst>
            </p:cNvPr>
            <p:cNvSpPr>
              <a:spLocks/>
            </p:cNvSpPr>
            <p:nvPr/>
          </p:nvSpPr>
          <p:spPr bwMode="auto">
            <a:xfrm>
              <a:off x="14600960" y="5803229"/>
              <a:ext cx="119834" cy="224106"/>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2" name="Rectangle 935">
              <a:extLst>
                <a:ext uri="{FF2B5EF4-FFF2-40B4-BE49-F238E27FC236}">
                  <a16:creationId xmlns:a16="http://schemas.microsoft.com/office/drawing/2014/main" id="{9F803819-9880-40BE-B956-A20D10B55198}"/>
                </a:ext>
              </a:extLst>
            </p:cNvPr>
            <p:cNvSpPr>
              <a:spLocks noChangeArrowheads="1"/>
            </p:cNvSpPr>
            <p:nvPr/>
          </p:nvSpPr>
          <p:spPr bwMode="auto">
            <a:xfrm>
              <a:off x="14783046" y="5809455"/>
              <a:ext cx="12450" cy="24900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3" name="Rectangle 936">
              <a:extLst>
                <a:ext uri="{FF2B5EF4-FFF2-40B4-BE49-F238E27FC236}">
                  <a16:creationId xmlns:a16="http://schemas.microsoft.com/office/drawing/2014/main" id="{70568426-0273-4604-943A-96B2E773C946}"/>
                </a:ext>
              </a:extLst>
            </p:cNvPr>
            <p:cNvSpPr>
              <a:spLocks noChangeArrowheads="1"/>
            </p:cNvSpPr>
            <p:nvPr/>
          </p:nvSpPr>
          <p:spPr bwMode="auto">
            <a:xfrm>
              <a:off x="14624304" y="5919952"/>
              <a:ext cx="99603"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4" name="Rectangle 937">
              <a:extLst>
                <a:ext uri="{FF2B5EF4-FFF2-40B4-BE49-F238E27FC236}">
                  <a16:creationId xmlns:a16="http://schemas.microsoft.com/office/drawing/2014/main" id="{92B42F62-1F43-4BD5-9BA2-1BCA36A59789}"/>
                </a:ext>
              </a:extLst>
            </p:cNvPr>
            <p:cNvSpPr>
              <a:spLocks noChangeArrowheads="1"/>
            </p:cNvSpPr>
            <p:nvPr/>
          </p:nvSpPr>
          <p:spPr bwMode="auto">
            <a:xfrm>
              <a:off x="14431324" y="5919952"/>
              <a:ext cx="102715"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5" name="Oval 938">
              <a:extLst>
                <a:ext uri="{FF2B5EF4-FFF2-40B4-BE49-F238E27FC236}">
                  <a16:creationId xmlns:a16="http://schemas.microsoft.com/office/drawing/2014/main" id="{581CA41D-6324-4E99-8C92-383AAAB7B372}"/>
                </a:ext>
              </a:extLst>
            </p:cNvPr>
            <p:cNvSpPr>
              <a:spLocks noChangeArrowheads="1"/>
            </p:cNvSpPr>
            <p:nvPr/>
          </p:nvSpPr>
          <p:spPr bwMode="auto">
            <a:xfrm>
              <a:off x="14741026" y="5761210"/>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6" name="Rectangle 939">
              <a:extLst>
                <a:ext uri="{FF2B5EF4-FFF2-40B4-BE49-F238E27FC236}">
                  <a16:creationId xmlns:a16="http://schemas.microsoft.com/office/drawing/2014/main" id="{1895F2B6-F40B-4345-A82F-D5A1DCCC729B}"/>
                </a:ext>
              </a:extLst>
            </p:cNvPr>
            <p:cNvSpPr>
              <a:spLocks noChangeArrowheads="1"/>
            </p:cNvSpPr>
            <p:nvPr/>
          </p:nvSpPr>
          <p:spPr bwMode="auto">
            <a:xfrm>
              <a:off x="14741026" y="5877932"/>
              <a:ext cx="96490" cy="9337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7" name="Oval 940">
              <a:extLst>
                <a:ext uri="{FF2B5EF4-FFF2-40B4-BE49-F238E27FC236}">
                  <a16:creationId xmlns:a16="http://schemas.microsoft.com/office/drawing/2014/main" id="{668C4240-A6FA-404C-9C96-3DAAD685E4BA}"/>
                </a:ext>
              </a:extLst>
            </p:cNvPr>
            <p:cNvSpPr>
              <a:spLocks noChangeArrowheads="1"/>
            </p:cNvSpPr>
            <p:nvPr/>
          </p:nvSpPr>
          <p:spPr bwMode="auto">
            <a:xfrm>
              <a:off x="14741026" y="5994654"/>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8" name="Oval 941">
              <a:extLst>
                <a:ext uri="{FF2B5EF4-FFF2-40B4-BE49-F238E27FC236}">
                  <a16:creationId xmlns:a16="http://schemas.microsoft.com/office/drawing/2014/main" id="{F340F98A-87AC-4521-9C6F-CD89E85CA7A4}"/>
                </a:ext>
              </a:extLst>
            </p:cNvPr>
            <p:cNvSpPr>
              <a:spLocks noChangeArrowheads="1"/>
            </p:cNvSpPr>
            <p:nvPr/>
          </p:nvSpPr>
          <p:spPr bwMode="auto">
            <a:xfrm>
              <a:off x="14373741" y="5877932"/>
              <a:ext cx="98046"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89" name="Oval 942">
              <a:extLst>
                <a:ext uri="{FF2B5EF4-FFF2-40B4-BE49-F238E27FC236}">
                  <a16:creationId xmlns:a16="http://schemas.microsoft.com/office/drawing/2014/main" id="{6EA7410A-5CBB-47B4-8016-925646A56E79}"/>
                </a:ext>
              </a:extLst>
            </p:cNvPr>
            <p:cNvSpPr>
              <a:spLocks noChangeArrowheads="1"/>
            </p:cNvSpPr>
            <p:nvPr/>
          </p:nvSpPr>
          <p:spPr bwMode="auto">
            <a:xfrm>
              <a:off x="14557383" y="5877932"/>
              <a:ext cx="96490"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0" name="Rectangle 943">
              <a:extLst>
                <a:ext uri="{FF2B5EF4-FFF2-40B4-BE49-F238E27FC236}">
                  <a16:creationId xmlns:a16="http://schemas.microsoft.com/office/drawing/2014/main" id="{66E15794-5FD8-4561-9B88-6093C2EF1D26}"/>
                </a:ext>
              </a:extLst>
            </p:cNvPr>
            <p:cNvSpPr>
              <a:spLocks noChangeArrowheads="1"/>
            </p:cNvSpPr>
            <p:nvPr/>
          </p:nvSpPr>
          <p:spPr bwMode="auto">
            <a:xfrm>
              <a:off x="14557383" y="5761210"/>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1" name="Rectangle 944" descr="component solutions">
              <a:extLst>
                <a:ext uri="{FF2B5EF4-FFF2-40B4-BE49-F238E27FC236}">
                  <a16:creationId xmlns:a16="http://schemas.microsoft.com/office/drawing/2014/main" id="{EE597636-7F31-4D3F-B35F-5F2328EF88E4}"/>
                </a:ext>
              </a:extLst>
            </p:cNvPr>
            <p:cNvSpPr>
              <a:spLocks noChangeArrowheads="1"/>
            </p:cNvSpPr>
            <p:nvPr/>
          </p:nvSpPr>
          <p:spPr bwMode="auto">
            <a:xfrm>
              <a:off x="14557383" y="5994654"/>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2" name="Freeform 945">
              <a:extLst>
                <a:ext uri="{FF2B5EF4-FFF2-40B4-BE49-F238E27FC236}">
                  <a16:creationId xmlns:a16="http://schemas.microsoft.com/office/drawing/2014/main" id="{4F11596F-7535-4DE1-B9EC-ED3FF3C6EE26}"/>
                </a:ext>
              </a:extLst>
            </p:cNvPr>
            <p:cNvSpPr>
              <a:spLocks/>
            </p:cNvSpPr>
            <p:nvPr/>
          </p:nvSpPr>
          <p:spPr bwMode="auto">
            <a:xfrm>
              <a:off x="14716125" y="5902832"/>
              <a:ext cx="24901" cy="45133"/>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3" name="Freeform 946">
              <a:extLst>
                <a:ext uri="{FF2B5EF4-FFF2-40B4-BE49-F238E27FC236}">
                  <a16:creationId xmlns:a16="http://schemas.microsoft.com/office/drawing/2014/main" id="{99DAAC17-7294-485B-A21C-5DB3A2BE8B27}"/>
                </a:ext>
              </a:extLst>
            </p:cNvPr>
            <p:cNvSpPr>
              <a:spLocks/>
            </p:cNvSpPr>
            <p:nvPr/>
          </p:nvSpPr>
          <p:spPr bwMode="auto">
            <a:xfrm>
              <a:off x="14716125" y="5786111"/>
              <a:ext cx="23344" cy="45133"/>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sp>
          <p:nvSpPr>
            <p:cNvPr id="94" name="Freeform 947">
              <a:extLst>
                <a:ext uri="{FF2B5EF4-FFF2-40B4-BE49-F238E27FC236}">
                  <a16:creationId xmlns:a16="http://schemas.microsoft.com/office/drawing/2014/main" id="{1458579D-E141-4943-8B7C-ED89B0FFCC80}"/>
                </a:ext>
              </a:extLst>
            </p:cNvPr>
            <p:cNvSpPr>
              <a:spLocks/>
            </p:cNvSpPr>
            <p:nvPr/>
          </p:nvSpPr>
          <p:spPr bwMode="auto">
            <a:xfrm>
              <a:off x="14527814" y="5902832"/>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Segoe UI"/>
                <a:ea typeface="+mn-ea"/>
                <a:cs typeface="+mn-cs"/>
              </a:endParaRPr>
            </a:p>
          </p:txBody>
        </p:sp>
      </p:grpSp>
      <p:sp>
        <p:nvSpPr>
          <p:cNvPr id="97" name="Title 1">
            <a:extLst>
              <a:ext uri="{FF2B5EF4-FFF2-40B4-BE49-F238E27FC236}">
                <a16:creationId xmlns:a16="http://schemas.microsoft.com/office/drawing/2014/main" id="{088CAAB9-22A6-4D31-ADA4-E332AA6C6DC4}"/>
              </a:ext>
            </a:extLst>
          </p:cNvPr>
          <p:cNvSpPr txBox="1">
            <a:spLocks/>
          </p:cNvSpPr>
          <p:nvPr/>
        </p:nvSpPr>
        <p:spPr>
          <a:xfrm>
            <a:off x="461856" y="347939"/>
            <a:ext cx="7707230" cy="492443"/>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endParaRPr kumimoji="0" lang="en-US" sz="3600" b="0" i="0" u="none" strike="noStrike" kern="1200" cap="none" spc="-50" normalizeH="0" baseline="0" noProof="0" dirty="0">
              <a:ln w="3175">
                <a:noFill/>
              </a:ln>
              <a:solidFill>
                <a:prstClr val="white"/>
              </a:solidFill>
              <a:effectLst/>
              <a:uLnTx/>
              <a:uFillTx/>
              <a:latin typeface="Segoe UI Semibold"/>
              <a:ea typeface="+mn-ea"/>
              <a:cs typeface="Segoe UI" pitchFamily="34" charset="0"/>
            </a:endParaRPr>
          </a:p>
        </p:txBody>
      </p:sp>
      <p:sp>
        <p:nvSpPr>
          <p:cNvPr id="99" name="TextBox 98">
            <a:extLst>
              <a:ext uri="{FF2B5EF4-FFF2-40B4-BE49-F238E27FC236}">
                <a16:creationId xmlns:a16="http://schemas.microsoft.com/office/drawing/2014/main" id="{46657DC6-A483-41CD-82C3-8ACBD2FA2046}"/>
              </a:ext>
            </a:extLst>
          </p:cNvPr>
          <p:cNvSpPr txBox="1"/>
          <p:nvPr/>
        </p:nvSpPr>
        <p:spPr>
          <a:xfrm>
            <a:off x="872905" y="1884288"/>
            <a:ext cx="2280363" cy="954107"/>
          </a:xfrm>
          <a:prstGeom prst="rect">
            <a:avLst/>
          </a:prstGeom>
          <a:noFill/>
        </p:spPr>
        <p:txBody>
          <a:bodyPr wrap="square" anchor="t">
            <a:spAutoFit/>
          </a:bodyPr>
          <a:lstStyle/>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Segoe UI" panose="020B0502040204020203" pitchFamily="34" charset="0"/>
                <a:cs typeface="Segoe UI"/>
                <a:hlinkClick r:id="rId3">
                  <a:extLst>
                    <a:ext uri="{A12FA001-AC4F-418D-AE19-62706E023703}">
                      <ahyp:hlinkClr xmlns:ahyp="http://schemas.microsoft.com/office/drawing/2018/hyperlinkcolor" val="tx"/>
                    </a:ext>
                  </a:extLst>
                </a:hlinkClick>
              </a:rPr>
              <a:t>Cloud journey tracker</a:t>
            </a:r>
          </a:p>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sng" strike="noStrike" kern="1200" cap="none" spc="0" normalizeH="0" baseline="0" noProof="0">
                <a:ln>
                  <a:noFill/>
                </a:ln>
                <a:solidFill>
                  <a:prstClr val="white"/>
                </a:solidFill>
                <a:effectLst/>
                <a:uLnTx/>
                <a:uFillTx/>
                <a:latin typeface="Segoe UI"/>
                <a:ea typeface="+mn-ea"/>
                <a:cs typeface="Segoe UI"/>
                <a:hlinkClick r:id="rId4">
                  <a:extLst>
                    <a:ext uri="{A12FA001-AC4F-418D-AE19-62706E023703}">
                      <ahyp:hlinkClr xmlns:ahyp="http://schemas.microsoft.com/office/drawing/2018/hyperlinkcolor" val="tx"/>
                    </a:ext>
                  </a:extLst>
                </a:hlinkClick>
              </a:rPr>
              <a:t>Business outcome template</a:t>
            </a:r>
            <a:endParaRPr kumimoji="0" lang="en-US" sz="1200" b="0" i="0" u="none" strike="noStrike" kern="1200" cap="none" spc="0" normalizeH="0" baseline="0" noProof="0">
              <a:ln>
                <a:noFill/>
              </a:ln>
              <a:solidFill>
                <a:prstClr val="white"/>
              </a:solidFill>
              <a:effectLst/>
              <a:uLnTx/>
              <a:uFillTx/>
              <a:latin typeface="Segoe UI"/>
              <a:ea typeface="+mn-ea"/>
              <a:cs typeface="Segoe UI"/>
            </a:endParaRPr>
          </a:p>
          <a:p>
            <a:pPr marL="0" marR="0" lvl="0" indent="0" algn="l" defTabSz="932293" rtl="0" eaLnBrk="1" fontAlgn="base" latinLnBrk="0" hangingPunct="1">
              <a:lnSpc>
                <a:spcPct val="100000"/>
              </a:lnSpc>
              <a:spcBef>
                <a:spcPts val="600"/>
              </a:spcBef>
              <a:spcAft>
                <a:spcPts val="60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1" name="TextBox 100">
            <a:extLst>
              <a:ext uri="{FF2B5EF4-FFF2-40B4-BE49-F238E27FC236}">
                <a16:creationId xmlns:a16="http://schemas.microsoft.com/office/drawing/2014/main" id="{2991307C-9B20-442B-9B18-7D5D7B8D169A}"/>
              </a:ext>
            </a:extLst>
          </p:cNvPr>
          <p:cNvSpPr txBox="1"/>
          <p:nvPr/>
        </p:nvSpPr>
        <p:spPr>
          <a:xfrm>
            <a:off x="3873136" y="1872929"/>
            <a:ext cx="2736332" cy="954107"/>
          </a:xfrm>
          <a:prstGeom prst="rect">
            <a:avLst/>
          </a:prstGeom>
          <a:noFill/>
        </p:spPr>
        <p:txBody>
          <a:bodyPr wrap="square">
            <a:spAutoFit/>
          </a:bodyPr>
          <a:lstStyle/>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5">
                  <a:extLst>
                    <a:ext uri="{A12FA001-AC4F-418D-AE19-62706E023703}">
                      <ahyp:hlinkClr xmlns:ahyp="http://schemas.microsoft.com/office/drawing/2018/hyperlinkcolor" val="tx"/>
                    </a:ext>
                  </a:extLst>
                </a:hlinkClick>
              </a:rPr>
              <a:t>Azure DevOps demo generator</a:t>
            </a:r>
          </a:p>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6">
                  <a:extLst>
                    <a:ext uri="{A12FA001-AC4F-418D-AE19-62706E023703}">
                      <ahyp:hlinkClr xmlns:ahyp="http://schemas.microsoft.com/office/drawing/2018/hyperlinkcolor" val="tx"/>
                    </a:ext>
                  </a:extLst>
                </a:hlinkClick>
              </a:rPr>
              <a:t>Cloud adoption plan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32293" rtl="0" eaLnBrk="1" fontAlgn="base" latinLnBrk="0" hangingPunct="1">
              <a:lnSpc>
                <a:spcPct val="100000"/>
              </a:lnSpc>
              <a:spcBef>
                <a:spcPts val="600"/>
              </a:spcBef>
              <a:spcAft>
                <a:spcPts val="60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3" name="TextBox 102">
            <a:extLst>
              <a:ext uri="{FF2B5EF4-FFF2-40B4-BE49-F238E27FC236}">
                <a16:creationId xmlns:a16="http://schemas.microsoft.com/office/drawing/2014/main" id="{79891805-04B4-4BD3-A491-D2DEB1CB60A0}"/>
              </a:ext>
            </a:extLst>
          </p:cNvPr>
          <p:cNvSpPr txBox="1"/>
          <p:nvPr/>
        </p:nvSpPr>
        <p:spPr>
          <a:xfrm>
            <a:off x="6814033" y="1835382"/>
            <a:ext cx="2432611" cy="1477328"/>
          </a:xfrm>
          <a:prstGeom prst="rect">
            <a:avLst/>
          </a:prstGeom>
          <a:noFill/>
        </p:spPr>
        <p:txBody>
          <a:bodyPr wrap="square">
            <a:spAutoFit/>
          </a:bodyPr>
          <a:lstStyle/>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7">
                  <a:extLst>
                    <a:ext uri="{A12FA001-AC4F-418D-AE19-62706E023703}">
                      <ahyp:hlinkClr xmlns:ahyp="http://schemas.microsoft.com/office/drawing/2018/hyperlinkcolor" val="tx"/>
                    </a:ext>
                  </a:extLst>
                </a:hlinkClick>
              </a:rPr>
              <a:t>Azure setup guide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 action="ppaction://noaction">
                <a:extLst>
                  <a:ext uri="{A12FA001-AC4F-418D-AE19-62706E023703}">
                    <ahyp:hlinkClr xmlns:ahyp="http://schemas.microsoft.com/office/drawing/2018/hyperlinkcolor" val="tx"/>
                  </a:ext>
                </a:extLst>
              </a:hlinkClick>
            </a:endParaRPr>
          </a:p>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 action="ppaction://noaction">
                  <a:extLst>
                    <a:ext uri="{A12FA001-AC4F-418D-AE19-62706E023703}">
                      <ahyp:hlinkClr xmlns:ahyp="http://schemas.microsoft.com/office/drawing/2018/hyperlinkcolor" val="tx"/>
                    </a:ext>
                  </a:extLst>
                </a:hlinkClick>
              </a:rPr>
              <a:t>Readiness checklist</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8">
                <a:extLst>
                  <a:ext uri="{A12FA001-AC4F-418D-AE19-62706E023703}">
                    <ahyp:hlinkClr xmlns:ahyp="http://schemas.microsoft.com/office/drawing/2018/hyperlinkcolor" val="tx"/>
                  </a:ext>
                </a:extLst>
              </a:hlinkClick>
            </a:endParaRPr>
          </a:p>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9">
                  <a:extLst>
                    <a:ext uri="{A12FA001-AC4F-418D-AE19-62706E023703}">
                      <ahyp:hlinkClr xmlns:ahyp="http://schemas.microsoft.com/office/drawing/2018/hyperlinkcolor" val="tx"/>
                    </a:ext>
                  </a:extLst>
                </a:hlinkClick>
              </a:rPr>
              <a:t>Naming and tagging tracking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mn-ea"/>
                <a:cs typeface="+mn-cs"/>
                <a:hlinkClick r:id="rId10">
                  <a:extLst>
                    <a:ext uri="{A12FA001-AC4F-418D-AE19-62706E023703}">
                      <ahyp:hlinkClr xmlns:ahyp="http://schemas.microsoft.com/office/drawing/2018/hyperlinkcolor" val="tx"/>
                    </a:ext>
                  </a:extLst>
                </a:hlinkClick>
              </a:rPr>
              <a:t>Landing zone blueprints</a:t>
            </a:r>
            <a:endParaRPr kumimoji="0" lang="en-US" sz="1200" b="0" i="0" u="none" strike="noStrike" kern="1200" cap="none" spc="0" normalizeH="0" baseline="0" noProof="0">
              <a:ln>
                <a:noFill/>
              </a:ln>
              <a:solidFill>
                <a:prstClr val="white"/>
              </a:solidFill>
              <a:effectLst/>
              <a:uLnTx/>
              <a:uFillTx/>
              <a:latin typeface="Segoe UI"/>
              <a:ea typeface="+mn-ea"/>
              <a:cs typeface="+mn-cs"/>
            </a:endParaRPr>
          </a:p>
        </p:txBody>
      </p:sp>
      <p:sp>
        <p:nvSpPr>
          <p:cNvPr id="105" name="TextBox 104">
            <a:extLst>
              <a:ext uri="{FF2B5EF4-FFF2-40B4-BE49-F238E27FC236}">
                <a16:creationId xmlns:a16="http://schemas.microsoft.com/office/drawing/2014/main" id="{E302BF71-DD69-49A3-8B4E-5FBA6B001DC1}"/>
              </a:ext>
            </a:extLst>
          </p:cNvPr>
          <p:cNvSpPr txBox="1"/>
          <p:nvPr/>
        </p:nvSpPr>
        <p:spPr>
          <a:xfrm>
            <a:off x="9673256" y="1801611"/>
            <a:ext cx="2432611" cy="1477328"/>
          </a:xfrm>
          <a:prstGeom prst="rect">
            <a:avLst/>
          </a:prstGeom>
          <a:noFill/>
        </p:spPr>
        <p:txBody>
          <a:bodyPr wrap="square">
            <a:spAutoFit/>
          </a:bodyPr>
          <a:lstStyle/>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mn-ea"/>
                <a:cs typeface="+mn-cs"/>
                <a:hlinkClick r:id="rId11">
                  <a:extLst>
                    <a:ext uri="{A12FA001-AC4F-418D-AE19-62706E023703}">
                      <ahyp:hlinkClr xmlns:ahyp="http://schemas.microsoft.com/office/drawing/2018/hyperlinkcolor" val="tx"/>
                    </a:ext>
                  </a:extLst>
                </a:hlinkClick>
              </a:rPr>
              <a:t>Strategic migration assessment and readiness tool (SMART)</a:t>
            </a:r>
            <a:endParaRPr kumimoji="0" lang="en-US" sz="1200" b="0" i="0" u="none" strike="noStrike" kern="1200" cap="none" spc="0" normalizeH="0" baseline="0" noProof="0">
              <a:ln>
                <a:noFill/>
              </a:ln>
              <a:solidFill>
                <a:prstClr val="white"/>
              </a:solidFill>
              <a:effectLst/>
              <a:uLnTx/>
              <a:uFillTx/>
              <a:latin typeface="Segoe UI"/>
              <a:ea typeface="+mn-ea"/>
              <a:cs typeface="+mn-cs"/>
            </a:endParaRPr>
          </a:p>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a:ea typeface="+mn-ea"/>
                <a:cs typeface="+mn-cs"/>
                <a:hlinkClick r:id="rId12">
                  <a:extLst>
                    <a:ext uri="{A12FA001-AC4F-418D-AE19-62706E023703}">
                      <ahyp:hlinkClr xmlns:ahyp="http://schemas.microsoft.com/office/drawing/2018/hyperlinkcolor" val="tx"/>
                    </a:ext>
                  </a:extLst>
                </a:hlinkClick>
              </a:rPr>
              <a:t>Azure migration guide</a:t>
            </a:r>
            <a:endParaRPr kumimoji="0" lang="en-US" sz="1200" b="0" i="0" u="none" strike="noStrike" kern="1200" cap="none" spc="0" normalizeH="0" baseline="0" noProof="0">
              <a:ln>
                <a:noFill/>
              </a:ln>
              <a:solidFill>
                <a:prstClr val="white"/>
              </a:solidFill>
              <a:effectLst/>
              <a:uLnTx/>
              <a:uFillTx/>
              <a:latin typeface="Segoe UI"/>
              <a:ea typeface="+mn-ea"/>
              <a:cs typeface="+mn-cs"/>
            </a:endParaRPr>
          </a:p>
          <a:p>
            <a:pPr marL="0" marR="0" lvl="0" indent="0" algn="l" defTabSz="932293" rtl="0" eaLnBrk="1" fontAlgn="base" latinLnBrk="0" hangingPunct="1">
              <a:lnSpc>
                <a:spcPct val="100000"/>
              </a:lnSpc>
              <a:spcBef>
                <a:spcPts val="600"/>
              </a:spcBef>
              <a:spcAft>
                <a:spcPts val="600"/>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hlinkClick r:id="rId13">
                  <a:extLst>
                    <a:ext uri="{A12FA001-AC4F-418D-AE19-62706E023703}">
                      <ahyp:hlinkClr xmlns:ahyp="http://schemas.microsoft.com/office/drawing/2018/hyperlinkcolor" val="tx"/>
                    </a:ext>
                  </a:extLst>
                </a:hlinkClick>
              </a:rPr>
              <a:t>Azure innovation guide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32293" rtl="0" eaLnBrk="1" fontAlgn="base" latinLnBrk="0" hangingPunct="1">
              <a:lnSpc>
                <a:spcPct val="100000"/>
              </a:lnSpc>
              <a:spcBef>
                <a:spcPts val="600"/>
              </a:spcBef>
              <a:spcAft>
                <a:spcPts val="60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07" name="TextBox 106">
            <a:extLst>
              <a:ext uri="{FF2B5EF4-FFF2-40B4-BE49-F238E27FC236}">
                <a16:creationId xmlns:a16="http://schemas.microsoft.com/office/drawing/2014/main" id="{F83917AB-6CE5-48F1-AE7E-34D90DC8924F}"/>
              </a:ext>
            </a:extLst>
          </p:cNvPr>
          <p:cNvSpPr txBox="1"/>
          <p:nvPr/>
        </p:nvSpPr>
        <p:spPr>
          <a:xfrm>
            <a:off x="4735768" y="4080796"/>
            <a:ext cx="3162065" cy="2308324"/>
          </a:xfrm>
          <a:prstGeom prst="rect">
            <a:avLst/>
          </a:prstGeom>
          <a:noFill/>
        </p:spPr>
        <p:txBody>
          <a:bodyPr wrap="square">
            <a:spAutoFit/>
          </a:bodyPr>
          <a:lstStyle/>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4">
                  <a:extLst>
                    <a:ext uri="{A12FA001-AC4F-418D-AE19-62706E023703}">
                      <ahyp:hlinkClr xmlns:ahyp="http://schemas.microsoft.com/office/drawing/2018/hyperlinkcolor" val="tx"/>
                    </a:ext>
                  </a:extLst>
                </a:hlinkClick>
              </a:rPr>
              <a:t>Governance benchmark</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15">
                  <a:extLst>
                    <a:ext uri="{A12FA001-AC4F-418D-AE19-62706E023703}">
                      <ahyp:hlinkClr xmlns:ahyp="http://schemas.microsoft.com/office/drawing/2018/hyperlinkcolor" val="tx"/>
                    </a:ext>
                  </a:extLst>
                </a:hlinkClick>
              </a:rPr>
              <a:t>Governance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6">
                  <a:extLst>
                    <a:ext uri="{A12FA001-AC4F-418D-AE19-62706E023703}">
                      <ahyp:hlinkClr xmlns:ahyp="http://schemas.microsoft.com/office/drawing/2018/hyperlinkcolor" val="tx"/>
                    </a:ext>
                  </a:extLst>
                </a:hlinkClick>
              </a:rPr>
              <a:t>Cost Management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7">
                  <a:extLst>
                    <a:ext uri="{A12FA001-AC4F-418D-AE19-62706E023703}">
                      <ahyp:hlinkClr xmlns:ahyp="http://schemas.microsoft.com/office/drawing/2018/hyperlinkcolor" val="tx"/>
                    </a:ext>
                  </a:extLst>
                </a:hlinkClick>
              </a:rPr>
              <a:t>Deployment acceleration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8">
                  <a:extLst>
                    <a:ext uri="{A12FA001-AC4F-418D-AE19-62706E023703}">
                      <ahyp:hlinkClr xmlns:ahyp="http://schemas.microsoft.com/office/drawing/2018/hyperlinkcolor" val="tx"/>
                    </a:ext>
                  </a:extLst>
                </a:hlinkClick>
              </a:rPr>
              <a:t>Identity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19">
                  <a:extLst>
                    <a:ext uri="{A12FA001-AC4F-418D-AE19-62706E023703}">
                      <ahyp:hlinkClr xmlns:ahyp="http://schemas.microsoft.com/office/drawing/2018/hyperlinkcolor" val="tx"/>
                    </a:ext>
                  </a:extLst>
                </a:hlinkClick>
              </a:rPr>
              <a:t>Resource consistency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hlinkClick r:id="rId20">
                  <a:extLst>
                    <a:ext uri="{A12FA001-AC4F-418D-AE19-62706E023703}">
                      <ahyp:hlinkClr xmlns:ahyp="http://schemas.microsoft.com/office/drawing/2018/hyperlinkcolor" val="tx"/>
                    </a:ext>
                  </a:extLst>
                </a:hlinkClick>
              </a:rPr>
              <a:t>Security baseline process template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09" name="TextBox 108">
            <a:extLst>
              <a:ext uri="{FF2B5EF4-FFF2-40B4-BE49-F238E27FC236}">
                <a16:creationId xmlns:a16="http://schemas.microsoft.com/office/drawing/2014/main" id="{BAFD9C68-33F8-4DF8-AB2B-72B77BF21B5C}"/>
              </a:ext>
            </a:extLst>
          </p:cNvPr>
          <p:cNvSpPr txBox="1"/>
          <p:nvPr/>
        </p:nvSpPr>
        <p:spPr>
          <a:xfrm>
            <a:off x="8324588" y="4055379"/>
            <a:ext cx="3027766" cy="954107"/>
          </a:xfrm>
          <a:prstGeom prst="rect">
            <a:avLst/>
          </a:prstGeom>
          <a:noFill/>
        </p:spPr>
        <p:txBody>
          <a:bodyPr wrap="square">
            <a:spAutoFit/>
          </a:bodyPr>
          <a:lstStyle/>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1">
                  <a:extLst>
                    <a:ext uri="{A12FA001-AC4F-418D-AE19-62706E023703}">
                      <ahyp:hlinkClr xmlns:ahyp="http://schemas.microsoft.com/office/drawing/2018/hyperlinkcolor" val="tx"/>
                    </a:ext>
                  </a:extLst>
                </a:hlinkClick>
              </a:rPr>
              <a:t>Microsoft Azure Well-Architected R</a:t>
            </a:r>
            <a:r>
              <a:rPr kumimoji="0" lang="en-US" sz="1200" b="0" i="0" u="none" strike="noStrike" kern="1200" cap="none" spc="0" normalizeH="0" baseline="0" noProof="0" err="1">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1">
                  <a:extLst>
                    <a:ext uri="{A12FA001-AC4F-418D-AE19-62706E023703}">
                      <ahyp:hlinkClr xmlns:ahyp="http://schemas.microsoft.com/office/drawing/2018/hyperlinkcolor" val="tx"/>
                    </a:ext>
                  </a:extLst>
                </a:hlinkClick>
              </a:rPr>
              <a:t>eview</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2">
                <a:extLst>
                  <a:ext uri="{A12FA001-AC4F-418D-AE19-62706E023703}">
                    <ahyp:hlinkClr xmlns:ahyp="http://schemas.microsoft.com/office/drawing/2018/hyperlinkcolor" val="tx"/>
                  </a:ext>
                </a:extLst>
              </a:hlinkClick>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3">
                  <a:extLst>
                    <a:ext uri="{A12FA001-AC4F-418D-AE19-62706E023703}">
                      <ahyp:hlinkClr xmlns:ahyp="http://schemas.microsoft.com/office/drawing/2018/hyperlinkcolor" val="tx"/>
                    </a:ext>
                  </a:extLst>
                </a:hlinkClick>
              </a:rPr>
              <a:t>Best practices source code</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51028" rtl="0" eaLnBrk="1" fontAlgn="base" latinLnBrk="0" hangingPunct="1">
              <a:lnSpc>
                <a:spcPct val="100000"/>
              </a:lnSpc>
              <a:spcBef>
                <a:spcPts val="612"/>
              </a:spcBef>
              <a:spcAft>
                <a:spcPts val="612"/>
              </a:spcAft>
              <a:buClrTx/>
              <a:buSzTx/>
              <a:buFontTx/>
              <a:buNone/>
              <a:tabLst/>
              <a:defRPr/>
            </a:pPr>
            <a:r>
              <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hlinkClick r:id="rId24">
                  <a:extLst>
                    <a:ext uri="{A12FA001-AC4F-418D-AE19-62706E023703}">
                      <ahyp:hlinkClr xmlns:ahyp="http://schemas.microsoft.com/office/drawing/2018/hyperlinkcolor" val="tx"/>
                    </a:ext>
                  </a:extLst>
                </a:hlinkClick>
              </a:rPr>
              <a:t>Operations management workbook</a:t>
            </a:r>
            <a:endParaRPr kumimoji="0" lang="en-US" sz="1200" b="0" i="0" u="none" strike="noStrike" kern="1200" cap="none" spc="0" normalizeH="0" baseline="0" noProof="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11" name="TextBox 110">
            <a:extLst>
              <a:ext uri="{FF2B5EF4-FFF2-40B4-BE49-F238E27FC236}">
                <a16:creationId xmlns:a16="http://schemas.microsoft.com/office/drawing/2014/main" id="{CCA092E7-77A0-4212-8FB0-543EA1C8A51F}"/>
              </a:ext>
            </a:extLst>
          </p:cNvPr>
          <p:cNvSpPr txBox="1"/>
          <p:nvPr/>
        </p:nvSpPr>
        <p:spPr>
          <a:xfrm>
            <a:off x="663839" y="6321252"/>
            <a:ext cx="2621362" cy="307777"/>
          </a:xfrm>
          <a:prstGeom prst="rect">
            <a:avLst/>
          </a:prstGeom>
          <a:noFill/>
        </p:spPr>
        <p:txBody>
          <a:bodyPr wrap="square">
            <a:spAutoFit/>
          </a:bodyPr>
          <a:lstStyle/>
          <a:p>
            <a:pPr marL="0" marR="0" lvl="0" indent="0" algn="l" defTabSz="951121" rtl="0" eaLnBrk="1" fontAlgn="auto" latinLnBrk="0" hangingPunct="1">
              <a:lnSpc>
                <a:spcPct val="100000"/>
              </a:lnSpc>
              <a:spcBef>
                <a:spcPts val="600"/>
              </a:spcBef>
              <a:spcAft>
                <a:spcPts val="600"/>
              </a:spcAft>
              <a:buClrTx/>
              <a:buSzTx/>
              <a:buFontTx/>
              <a:buNone/>
              <a:tabLst/>
              <a:defRPr/>
            </a:pPr>
            <a:r>
              <a:rPr kumimoji="0" lang="en-US" sz="1400" b="0" i="0" u="sng" strike="noStrike" kern="1200" cap="none" spc="0" normalizeH="0" baseline="0" noProof="0">
                <a:ln>
                  <a:noFill/>
                </a:ln>
                <a:solidFill>
                  <a:prstClr val="black"/>
                </a:solidFill>
                <a:effectLst/>
                <a:uLnTx/>
                <a:uFillTx/>
                <a:latin typeface="Segoe UI" panose="020B0502040204020203" pitchFamily="34" charset="0"/>
                <a:ea typeface="+mn-ea"/>
                <a:cs typeface="+mn-cs"/>
                <a:hlinkClick r:id="rId25">
                  <a:extLst>
                    <a:ext uri="{A12FA001-AC4F-418D-AE19-62706E023703}">
                      <ahyp:hlinkClr xmlns:ahyp="http://schemas.microsoft.com/office/drawing/2018/hyperlinkcolor" val="tx"/>
                    </a:ext>
                  </a:extLst>
                </a:hlinkClick>
              </a:rPr>
              <a:t>aka.ms/adopt/tools-templates</a:t>
            </a:r>
            <a:endParaRPr kumimoji="0" lang="en-US" sz="1400" b="0" i="1" u="none" strike="noStrike" kern="1200" cap="none" spc="0" normalizeH="0" baseline="0" noProof="0">
              <a:ln>
                <a:noFill/>
              </a:ln>
              <a:solidFill>
                <a:prstClr val="black"/>
              </a:solidFill>
              <a:effectLst/>
              <a:uLnTx/>
              <a:uFillTx/>
              <a:latin typeface="Segoe UI"/>
              <a:ea typeface="+mn-ea"/>
              <a:cs typeface="+mn-cs"/>
            </a:endParaRPr>
          </a:p>
        </p:txBody>
      </p:sp>
      <p:cxnSp>
        <p:nvCxnSpPr>
          <p:cNvPr id="113" name="Connector: Elbow 112">
            <a:extLst>
              <a:ext uri="{FF2B5EF4-FFF2-40B4-BE49-F238E27FC236}">
                <a16:creationId xmlns:a16="http://schemas.microsoft.com/office/drawing/2014/main" id="{9DA8173A-CF45-4C49-BF8C-541F36089504}"/>
              </a:ext>
            </a:extLst>
          </p:cNvPr>
          <p:cNvCxnSpPr>
            <a:cxnSpLocks/>
          </p:cNvCxnSpPr>
          <p:nvPr/>
        </p:nvCxnSpPr>
        <p:spPr>
          <a:xfrm>
            <a:off x="823572" y="1949200"/>
            <a:ext cx="992990" cy="849845"/>
          </a:xfrm>
          <a:prstGeom prst="bentConnector3">
            <a:avLst>
              <a:gd name="adj1" fmla="val -535"/>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15" name="Oval 114">
            <a:extLst>
              <a:ext uri="{FF2B5EF4-FFF2-40B4-BE49-F238E27FC236}">
                <a16:creationId xmlns:a16="http://schemas.microsoft.com/office/drawing/2014/main" id="{25E12B92-F508-437D-AB9F-89134AC669C1}"/>
              </a:ext>
            </a:extLst>
          </p:cNvPr>
          <p:cNvSpPr/>
          <p:nvPr/>
        </p:nvSpPr>
        <p:spPr bwMode="auto">
          <a:xfrm>
            <a:off x="797627" y="2007259"/>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cxnSp>
        <p:nvCxnSpPr>
          <p:cNvPr id="117" name="Connector: Elbow 116">
            <a:extLst>
              <a:ext uri="{FF2B5EF4-FFF2-40B4-BE49-F238E27FC236}">
                <a16:creationId xmlns:a16="http://schemas.microsoft.com/office/drawing/2014/main" id="{C62AF45C-FF33-481B-8802-E064C2108159}"/>
              </a:ext>
            </a:extLst>
          </p:cNvPr>
          <p:cNvCxnSpPr>
            <a:cxnSpLocks/>
          </p:cNvCxnSpPr>
          <p:nvPr/>
        </p:nvCxnSpPr>
        <p:spPr>
          <a:xfrm>
            <a:off x="3772578" y="1879236"/>
            <a:ext cx="1584868" cy="864397"/>
          </a:xfrm>
          <a:prstGeom prst="bentConnector3">
            <a:avLst>
              <a:gd name="adj1" fmla="val -299"/>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9" name="Connector: Elbow 118">
            <a:extLst>
              <a:ext uri="{FF2B5EF4-FFF2-40B4-BE49-F238E27FC236}">
                <a16:creationId xmlns:a16="http://schemas.microsoft.com/office/drawing/2014/main" id="{C84B5E29-D799-4F87-A36B-C80825CD388F}"/>
              </a:ext>
            </a:extLst>
          </p:cNvPr>
          <p:cNvCxnSpPr>
            <a:cxnSpLocks/>
          </p:cNvCxnSpPr>
          <p:nvPr/>
        </p:nvCxnSpPr>
        <p:spPr>
          <a:xfrm rot="16200000" flipH="1">
            <a:off x="6456915" y="2174055"/>
            <a:ext cx="1649810" cy="1092666"/>
          </a:xfrm>
          <a:prstGeom prst="bentConnector3">
            <a:avLst>
              <a:gd name="adj1" fmla="val 99341"/>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1" name="Connector: Elbow 120">
            <a:extLst>
              <a:ext uri="{FF2B5EF4-FFF2-40B4-BE49-F238E27FC236}">
                <a16:creationId xmlns:a16="http://schemas.microsoft.com/office/drawing/2014/main" id="{01474E15-B3AD-458E-AE5B-637F02D02D79}"/>
              </a:ext>
            </a:extLst>
          </p:cNvPr>
          <p:cNvCxnSpPr>
            <a:cxnSpLocks/>
          </p:cNvCxnSpPr>
          <p:nvPr/>
        </p:nvCxnSpPr>
        <p:spPr>
          <a:xfrm rot="16200000" flipH="1">
            <a:off x="9379142" y="2001122"/>
            <a:ext cx="1380904" cy="1003518"/>
          </a:xfrm>
          <a:prstGeom prst="bentConnector3">
            <a:avLst>
              <a:gd name="adj1" fmla="val 100067"/>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3" name="Connector: Elbow 122">
            <a:extLst>
              <a:ext uri="{FF2B5EF4-FFF2-40B4-BE49-F238E27FC236}">
                <a16:creationId xmlns:a16="http://schemas.microsoft.com/office/drawing/2014/main" id="{E38DED46-1895-4A36-8BC6-AC7675038953}"/>
              </a:ext>
            </a:extLst>
          </p:cNvPr>
          <p:cNvCxnSpPr>
            <a:cxnSpLocks/>
          </p:cNvCxnSpPr>
          <p:nvPr/>
        </p:nvCxnSpPr>
        <p:spPr>
          <a:xfrm rot="16200000" flipH="1">
            <a:off x="4146512" y="4657930"/>
            <a:ext cx="2527874" cy="1427837"/>
          </a:xfrm>
          <a:prstGeom prst="bentConnector3">
            <a:avLst>
              <a:gd name="adj1" fmla="val 100289"/>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5" name="Connector: Elbow 124">
            <a:extLst>
              <a:ext uri="{FF2B5EF4-FFF2-40B4-BE49-F238E27FC236}">
                <a16:creationId xmlns:a16="http://schemas.microsoft.com/office/drawing/2014/main" id="{4114BAC5-56E3-4B9B-9A60-1137300D8D41}"/>
              </a:ext>
            </a:extLst>
          </p:cNvPr>
          <p:cNvCxnSpPr>
            <a:cxnSpLocks/>
          </p:cNvCxnSpPr>
          <p:nvPr/>
        </p:nvCxnSpPr>
        <p:spPr>
          <a:xfrm>
            <a:off x="8233911" y="4142552"/>
            <a:ext cx="1671466" cy="1103978"/>
          </a:xfrm>
          <a:prstGeom prst="bentConnector3">
            <a:avLst>
              <a:gd name="adj1" fmla="val -36"/>
            </a:avLst>
          </a:prstGeom>
          <a:ln w="12700" cap="rnd">
            <a:gradFill flip="none" rotWithShape="1">
              <a:gsLst>
                <a:gs pos="0">
                  <a:schemeClr val="accent1">
                    <a:lumMod val="40000"/>
                    <a:lumOff val="60000"/>
                  </a:schemeClr>
                </a:gs>
                <a:gs pos="0">
                  <a:schemeClr val="accent1">
                    <a:lumMod val="95000"/>
                    <a:lumOff val="5000"/>
                  </a:schemeClr>
                </a:gs>
                <a:gs pos="100000">
                  <a:schemeClr val="tx2">
                    <a:lumMod val="25000"/>
                  </a:schemeClr>
                </a:gs>
                <a:gs pos="81000">
                  <a:schemeClr val="accent1">
                    <a:lumMod val="60000"/>
                  </a:schemeClr>
                </a:gs>
              </a:gsLst>
              <a:path path="circle">
                <a:fillToRect r="100000" b="100000"/>
              </a:path>
              <a:tileRect l="-100000" t="-100000"/>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27" name="Oval 126">
            <a:extLst>
              <a:ext uri="{FF2B5EF4-FFF2-40B4-BE49-F238E27FC236}">
                <a16:creationId xmlns:a16="http://schemas.microsoft.com/office/drawing/2014/main" id="{E38E3EF3-13D7-4BAE-9571-B6D73B9974BC}"/>
              </a:ext>
            </a:extLst>
          </p:cNvPr>
          <p:cNvSpPr/>
          <p:nvPr/>
        </p:nvSpPr>
        <p:spPr bwMode="auto">
          <a:xfrm>
            <a:off x="3743095" y="1960125"/>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29" name="Oval 128">
            <a:extLst>
              <a:ext uri="{FF2B5EF4-FFF2-40B4-BE49-F238E27FC236}">
                <a16:creationId xmlns:a16="http://schemas.microsoft.com/office/drawing/2014/main" id="{CE99BBCD-26FB-45A1-9230-A434CEF3C373}"/>
              </a:ext>
            </a:extLst>
          </p:cNvPr>
          <p:cNvSpPr/>
          <p:nvPr/>
        </p:nvSpPr>
        <p:spPr bwMode="auto">
          <a:xfrm>
            <a:off x="3738617" y="2305958"/>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1" name="Oval 130">
            <a:extLst>
              <a:ext uri="{FF2B5EF4-FFF2-40B4-BE49-F238E27FC236}">
                <a16:creationId xmlns:a16="http://schemas.microsoft.com/office/drawing/2014/main" id="{692E4F20-3901-4BC8-BCDE-7C600CB4683A}"/>
              </a:ext>
            </a:extLst>
          </p:cNvPr>
          <p:cNvSpPr/>
          <p:nvPr/>
        </p:nvSpPr>
        <p:spPr bwMode="auto">
          <a:xfrm>
            <a:off x="6708424" y="1940088"/>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3" name="Oval 132">
            <a:extLst>
              <a:ext uri="{FF2B5EF4-FFF2-40B4-BE49-F238E27FC236}">
                <a16:creationId xmlns:a16="http://schemas.microsoft.com/office/drawing/2014/main" id="{50BBD201-E37F-41EA-8EA5-87C3DF7AEB64}"/>
              </a:ext>
            </a:extLst>
          </p:cNvPr>
          <p:cNvSpPr/>
          <p:nvPr/>
        </p:nvSpPr>
        <p:spPr bwMode="auto">
          <a:xfrm>
            <a:off x="6712936" y="2319494"/>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5" name="Oval 134">
            <a:extLst>
              <a:ext uri="{FF2B5EF4-FFF2-40B4-BE49-F238E27FC236}">
                <a16:creationId xmlns:a16="http://schemas.microsoft.com/office/drawing/2014/main" id="{23D52EC3-A521-4DAF-9F73-03E45F622FDC}"/>
              </a:ext>
            </a:extLst>
          </p:cNvPr>
          <p:cNvSpPr/>
          <p:nvPr/>
        </p:nvSpPr>
        <p:spPr bwMode="auto">
          <a:xfrm>
            <a:off x="4667099" y="4193608"/>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7" name="Oval 136">
            <a:extLst>
              <a:ext uri="{FF2B5EF4-FFF2-40B4-BE49-F238E27FC236}">
                <a16:creationId xmlns:a16="http://schemas.microsoft.com/office/drawing/2014/main" id="{767C542C-1B49-4F3E-BCA0-7E823B935257}"/>
              </a:ext>
            </a:extLst>
          </p:cNvPr>
          <p:cNvSpPr/>
          <p:nvPr/>
        </p:nvSpPr>
        <p:spPr bwMode="auto">
          <a:xfrm>
            <a:off x="8207752" y="4176939"/>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39" name="Oval 138">
            <a:extLst>
              <a:ext uri="{FF2B5EF4-FFF2-40B4-BE49-F238E27FC236}">
                <a16:creationId xmlns:a16="http://schemas.microsoft.com/office/drawing/2014/main" id="{EC056A52-FFA8-4AC0-A0AB-3136A502D85B}"/>
              </a:ext>
            </a:extLst>
          </p:cNvPr>
          <p:cNvSpPr/>
          <p:nvPr/>
        </p:nvSpPr>
        <p:spPr bwMode="auto">
          <a:xfrm>
            <a:off x="795052" y="2332726"/>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1" name="Oval 140">
            <a:extLst>
              <a:ext uri="{FF2B5EF4-FFF2-40B4-BE49-F238E27FC236}">
                <a16:creationId xmlns:a16="http://schemas.microsoft.com/office/drawing/2014/main" id="{C4FC57F2-11BE-446E-9B19-3BAD89C8CF9D}"/>
              </a:ext>
            </a:extLst>
          </p:cNvPr>
          <p:cNvSpPr/>
          <p:nvPr/>
        </p:nvSpPr>
        <p:spPr bwMode="auto">
          <a:xfrm>
            <a:off x="3746374" y="2623216"/>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3" name="Oval 142">
            <a:extLst>
              <a:ext uri="{FF2B5EF4-FFF2-40B4-BE49-F238E27FC236}">
                <a16:creationId xmlns:a16="http://schemas.microsoft.com/office/drawing/2014/main" id="{8A73086F-8D0E-4831-ABE2-BD777421B4B6}"/>
              </a:ext>
            </a:extLst>
          </p:cNvPr>
          <p:cNvSpPr/>
          <p:nvPr/>
        </p:nvSpPr>
        <p:spPr bwMode="auto">
          <a:xfrm>
            <a:off x="6697230" y="2825817"/>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5" name="Oval 144">
            <a:extLst>
              <a:ext uri="{FF2B5EF4-FFF2-40B4-BE49-F238E27FC236}">
                <a16:creationId xmlns:a16="http://schemas.microsoft.com/office/drawing/2014/main" id="{44F8D6F2-5109-4896-BF4A-C66F4EB8B1CF}"/>
              </a:ext>
            </a:extLst>
          </p:cNvPr>
          <p:cNvSpPr/>
          <p:nvPr/>
        </p:nvSpPr>
        <p:spPr bwMode="auto">
          <a:xfrm>
            <a:off x="4663385" y="4524429"/>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7" name="Oval 146">
            <a:extLst>
              <a:ext uri="{FF2B5EF4-FFF2-40B4-BE49-F238E27FC236}">
                <a16:creationId xmlns:a16="http://schemas.microsoft.com/office/drawing/2014/main" id="{B575A7E3-7F30-407B-A54A-4A5DBA32D9F7}"/>
              </a:ext>
            </a:extLst>
          </p:cNvPr>
          <p:cNvSpPr/>
          <p:nvPr/>
        </p:nvSpPr>
        <p:spPr bwMode="auto">
          <a:xfrm>
            <a:off x="9543977" y="1892050"/>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49" name="Oval 148">
            <a:extLst>
              <a:ext uri="{FF2B5EF4-FFF2-40B4-BE49-F238E27FC236}">
                <a16:creationId xmlns:a16="http://schemas.microsoft.com/office/drawing/2014/main" id="{46F8F8F9-65A1-4EB0-8913-B1044C50A7B0}"/>
              </a:ext>
            </a:extLst>
          </p:cNvPr>
          <p:cNvSpPr/>
          <p:nvPr/>
        </p:nvSpPr>
        <p:spPr bwMode="auto">
          <a:xfrm>
            <a:off x="9539289" y="2378195"/>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51" name="Oval 150">
            <a:extLst>
              <a:ext uri="{FF2B5EF4-FFF2-40B4-BE49-F238E27FC236}">
                <a16:creationId xmlns:a16="http://schemas.microsoft.com/office/drawing/2014/main" id="{A2F7282A-FD0F-44A9-8DC5-FEFEDA3C6157}"/>
              </a:ext>
            </a:extLst>
          </p:cNvPr>
          <p:cNvSpPr/>
          <p:nvPr/>
        </p:nvSpPr>
        <p:spPr bwMode="auto">
          <a:xfrm>
            <a:off x="9543305" y="2743633"/>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cxnSp>
        <p:nvCxnSpPr>
          <p:cNvPr id="153" name="Straight Arrow Connector 152">
            <a:extLst>
              <a:ext uri="{FF2B5EF4-FFF2-40B4-BE49-F238E27FC236}">
                <a16:creationId xmlns:a16="http://schemas.microsoft.com/office/drawing/2014/main" id="{C60E2DDD-2DCB-4257-9CBE-E11A3FDB1C8B}"/>
              </a:ext>
            </a:extLst>
          </p:cNvPr>
          <p:cNvCxnSpPr>
            <a:cxnSpLocks/>
          </p:cNvCxnSpPr>
          <p:nvPr/>
        </p:nvCxnSpPr>
        <p:spPr>
          <a:xfrm>
            <a:off x="2597799" y="1638287"/>
            <a:ext cx="687402" cy="0"/>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5" name="Straight Arrow Connector 154">
            <a:extLst>
              <a:ext uri="{FF2B5EF4-FFF2-40B4-BE49-F238E27FC236}">
                <a16:creationId xmlns:a16="http://schemas.microsoft.com/office/drawing/2014/main" id="{0F4A37EA-D5F9-4CFD-9022-04D57883A950}"/>
              </a:ext>
            </a:extLst>
          </p:cNvPr>
          <p:cNvCxnSpPr>
            <a:cxnSpLocks/>
          </p:cNvCxnSpPr>
          <p:nvPr/>
        </p:nvCxnSpPr>
        <p:spPr>
          <a:xfrm flipV="1">
            <a:off x="4288392" y="1642656"/>
            <a:ext cx="1726906" cy="8293"/>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16629D32-42B7-49C3-903B-D2DFA9323260}"/>
              </a:ext>
            </a:extLst>
          </p:cNvPr>
          <p:cNvCxnSpPr>
            <a:cxnSpLocks/>
          </p:cNvCxnSpPr>
          <p:nvPr/>
        </p:nvCxnSpPr>
        <p:spPr>
          <a:xfrm>
            <a:off x="7483624" y="1646912"/>
            <a:ext cx="1531360" cy="403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9" name="Straight Arrow Connector 158">
            <a:extLst>
              <a:ext uri="{FF2B5EF4-FFF2-40B4-BE49-F238E27FC236}">
                <a16:creationId xmlns:a16="http://schemas.microsoft.com/office/drawing/2014/main" id="{3D707128-4719-4675-ADF9-AC41C390B2BF}"/>
              </a:ext>
            </a:extLst>
          </p:cNvPr>
          <p:cNvCxnSpPr>
            <a:cxnSpLocks/>
          </p:cNvCxnSpPr>
          <p:nvPr/>
        </p:nvCxnSpPr>
        <p:spPr>
          <a:xfrm>
            <a:off x="9766668" y="3906757"/>
            <a:ext cx="1250734" cy="1514"/>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61" name="Straight Arrow Connector 160">
            <a:extLst>
              <a:ext uri="{FF2B5EF4-FFF2-40B4-BE49-F238E27FC236}">
                <a16:creationId xmlns:a16="http://schemas.microsoft.com/office/drawing/2014/main" id="{443AE83B-FF73-4952-AF38-E54192231CE9}"/>
              </a:ext>
            </a:extLst>
          </p:cNvPr>
          <p:cNvCxnSpPr>
            <a:cxnSpLocks/>
          </p:cNvCxnSpPr>
          <p:nvPr/>
        </p:nvCxnSpPr>
        <p:spPr>
          <a:xfrm flipH="1" flipV="1">
            <a:off x="3419297" y="3864994"/>
            <a:ext cx="1122126" cy="2846"/>
          </a:xfrm>
          <a:prstGeom prst="straightConnector1">
            <a:avLst/>
          </a:prstGeom>
          <a:ln w="127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63" name="Oval 162">
            <a:extLst>
              <a:ext uri="{FF2B5EF4-FFF2-40B4-BE49-F238E27FC236}">
                <a16:creationId xmlns:a16="http://schemas.microsoft.com/office/drawing/2014/main" id="{D01DBF80-E916-4F2B-B9B5-0F4219C456B6}"/>
              </a:ext>
            </a:extLst>
          </p:cNvPr>
          <p:cNvSpPr/>
          <p:nvPr/>
        </p:nvSpPr>
        <p:spPr bwMode="auto">
          <a:xfrm>
            <a:off x="8202429" y="4508408"/>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65" name="Oval 164">
            <a:extLst>
              <a:ext uri="{FF2B5EF4-FFF2-40B4-BE49-F238E27FC236}">
                <a16:creationId xmlns:a16="http://schemas.microsoft.com/office/drawing/2014/main" id="{CEF456B6-85AA-4CD0-A1D8-BD5599C47D47}"/>
              </a:ext>
            </a:extLst>
          </p:cNvPr>
          <p:cNvSpPr/>
          <p:nvPr/>
        </p:nvSpPr>
        <p:spPr bwMode="auto">
          <a:xfrm>
            <a:off x="8207557" y="4814066"/>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67" name="Oval 166">
            <a:extLst>
              <a:ext uri="{FF2B5EF4-FFF2-40B4-BE49-F238E27FC236}">
                <a16:creationId xmlns:a16="http://schemas.microsoft.com/office/drawing/2014/main" id="{FE9638CF-0216-4380-8F1F-742CEE5DC3BC}"/>
              </a:ext>
            </a:extLst>
          </p:cNvPr>
          <p:cNvSpPr/>
          <p:nvPr/>
        </p:nvSpPr>
        <p:spPr bwMode="auto">
          <a:xfrm>
            <a:off x="4668735" y="4885764"/>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69" name="Oval 168">
            <a:extLst>
              <a:ext uri="{FF2B5EF4-FFF2-40B4-BE49-F238E27FC236}">
                <a16:creationId xmlns:a16="http://schemas.microsoft.com/office/drawing/2014/main" id="{122F390B-FDFC-4DC1-AE83-108C532A2A8F}"/>
              </a:ext>
            </a:extLst>
          </p:cNvPr>
          <p:cNvSpPr/>
          <p:nvPr/>
        </p:nvSpPr>
        <p:spPr bwMode="auto">
          <a:xfrm>
            <a:off x="4665021" y="5539964"/>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71" name="Oval 170">
            <a:extLst>
              <a:ext uri="{FF2B5EF4-FFF2-40B4-BE49-F238E27FC236}">
                <a16:creationId xmlns:a16="http://schemas.microsoft.com/office/drawing/2014/main" id="{DDB784D9-0290-4AA4-BC1A-7A5024587D0C}"/>
              </a:ext>
            </a:extLst>
          </p:cNvPr>
          <p:cNvSpPr/>
          <p:nvPr/>
        </p:nvSpPr>
        <p:spPr bwMode="auto">
          <a:xfrm>
            <a:off x="4659768" y="5201525"/>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73" name="Oval 172">
            <a:extLst>
              <a:ext uri="{FF2B5EF4-FFF2-40B4-BE49-F238E27FC236}">
                <a16:creationId xmlns:a16="http://schemas.microsoft.com/office/drawing/2014/main" id="{9B2C3D78-6A5E-4F36-B12D-44C4D4C92044}"/>
              </a:ext>
            </a:extLst>
          </p:cNvPr>
          <p:cNvSpPr/>
          <p:nvPr/>
        </p:nvSpPr>
        <p:spPr bwMode="auto">
          <a:xfrm>
            <a:off x="4659768" y="5897295"/>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175" name="Oval 174">
            <a:extLst>
              <a:ext uri="{FF2B5EF4-FFF2-40B4-BE49-F238E27FC236}">
                <a16:creationId xmlns:a16="http://schemas.microsoft.com/office/drawing/2014/main" id="{8D3001FE-ECC8-4619-ABB2-97100C130A57}"/>
              </a:ext>
            </a:extLst>
          </p:cNvPr>
          <p:cNvSpPr/>
          <p:nvPr/>
        </p:nvSpPr>
        <p:spPr bwMode="auto">
          <a:xfrm>
            <a:off x="4659768" y="6240710"/>
            <a:ext cx="62884" cy="57150"/>
          </a:xfrm>
          <a:prstGeom prst="ellips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prstClr val="black"/>
              </a:solidFill>
              <a:effectLst/>
              <a:uLnTx/>
              <a:uFillTx/>
              <a:latin typeface="Segoe UI"/>
              <a:ea typeface="Segoe UI" pitchFamily="34" charset="0"/>
              <a:cs typeface="Segoe UI" pitchFamily="34" charset="0"/>
            </a:endParaRPr>
          </a:p>
        </p:txBody>
      </p:sp>
      <p:sp>
        <p:nvSpPr>
          <p:cNvPr id="3" name="Title 2">
            <a:extLst>
              <a:ext uri="{FF2B5EF4-FFF2-40B4-BE49-F238E27FC236}">
                <a16:creationId xmlns:a16="http://schemas.microsoft.com/office/drawing/2014/main" id="{AC2072C1-E265-4793-A5AC-E93C816C946D}"/>
              </a:ext>
            </a:extLst>
          </p:cNvPr>
          <p:cNvSpPr>
            <a:spLocks noGrp="1"/>
          </p:cNvSpPr>
          <p:nvPr>
            <p:ph type="title"/>
          </p:nvPr>
        </p:nvSpPr>
        <p:spPr>
          <a:xfrm>
            <a:off x="234638" y="364915"/>
            <a:ext cx="10515600" cy="1325563"/>
          </a:xfrm>
        </p:spPr>
        <p:txBody>
          <a:bodyPr/>
          <a:lstStyle/>
          <a:p>
            <a:r>
              <a:rPr lang="en-US" spc="-50" dirty="0">
                <a:ln w="3175">
                  <a:noFill/>
                </a:ln>
                <a:solidFill>
                  <a:prstClr val="white"/>
                </a:solidFill>
                <a:latin typeface="Segoe UI Semibold"/>
                <a:cs typeface="Segoe UI" pitchFamily="34" charset="0"/>
              </a:rPr>
              <a:t>Tools, templates, and assessments</a:t>
            </a:r>
            <a:br>
              <a:rPr lang="en-US" spc="-50" dirty="0">
                <a:ln w="3175">
                  <a:noFill/>
                </a:ln>
                <a:solidFill>
                  <a:prstClr val="white"/>
                </a:solidFill>
                <a:latin typeface="Segoe UI Semibold"/>
                <a:cs typeface="Segoe UI" pitchFamily="34" charset="0"/>
              </a:rPr>
            </a:br>
            <a:endParaRPr lang="de-DE" dirty="0"/>
          </a:p>
        </p:txBody>
      </p:sp>
    </p:spTree>
    <p:extLst>
      <p:ext uri="{BB962C8B-B14F-4D97-AF65-F5344CB8AC3E}">
        <p14:creationId xmlns:p14="http://schemas.microsoft.com/office/powerpoint/2010/main" val="42315036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01549EC1-DF24-4666-B7D9-12F17B8065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13496" y="52387"/>
            <a:ext cx="3400425" cy="6753225"/>
          </a:xfrm>
          <a:prstGeom prst="rect">
            <a:avLst/>
          </a:prstGeom>
        </p:spPr>
      </p:pic>
      <p:sp>
        <p:nvSpPr>
          <p:cNvPr id="10" name="Title 1">
            <a:extLst>
              <a:ext uri="{FF2B5EF4-FFF2-40B4-BE49-F238E27FC236}">
                <a16:creationId xmlns:a16="http://schemas.microsoft.com/office/drawing/2014/main" id="{8BB4EBAE-AACE-43CB-9185-356C6BF842CE}"/>
              </a:ext>
            </a:extLst>
          </p:cNvPr>
          <p:cNvSpPr txBox="1">
            <a:spLocks noGrp="1"/>
          </p:cNvSpPr>
          <p:nvPr>
            <p:ph type="title" idx="4294967295"/>
          </p:nvPr>
        </p:nvSpPr>
        <p:spPr>
          <a:xfrm>
            <a:off x="595400" y="3152001"/>
            <a:ext cx="10478121" cy="553998"/>
          </a:xfrm>
          <a:prstGeom prst="rect">
            <a:avLst/>
          </a:prstGeom>
          <a:noFill/>
          <a:ln>
            <a:noFill/>
            <a:prstDash/>
          </a:ln>
          <a:effectLst/>
        </p:spPr>
        <p:txBody>
          <a:bodyPr rot="0" spcFirstLastPara="0" vertOverflow="overflow" horzOverflow="overflow" vert="horz" wrap="square" lIns="0" tIns="0" rIns="0" bIns="0" numCol="1" spcCol="0" rtlCol="0" fromWordArt="0" anchor="b" anchorCtr="0" forceAA="0" compatLnSpc="1">
            <a:prstTxWarp prst="textNoShape">
              <a:avLst/>
            </a:prstTxWarp>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50" normalizeH="0" baseline="0" noProof="0" dirty="0">
                <a:ln w="3175">
                  <a:noFill/>
                </a:ln>
                <a:solidFill>
                  <a:srgbClr val="50E6FF"/>
                </a:solidFill>
                <a:effectLst/>
                <a:uLnTx/>
                <a:uFillTx/>
                <a:latin typeface="Segoe UI Semibold" panose="020B0702040204020203" pitchFamily="34" charset="0"/>
                <a:ea typeface="+mn-ea"/>
                <a:cs typeface="Segoe UI Semibold" panose="020B0702040204020203" pitchFamily="34" charset="0"/>
              </a:rPr>
              <a:t>Customer Story</a:t>
            </a:r>
          </a:p>
        </p:txBody>
      </p:sp>
    </p:spTree>
    <p:extLst>
      <p:ext uri="{BB962C8B-B14F-4D97-AF65-F5344CB8AC3E}">
        <p14:creationId xmlns:p14="http://schemas.microsoft.com/office/powerpoint/2010/main" val="273053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A666B-FC02-4A38-AF2C-BF4C9F8C492B}"/>
              </a:ext>
            </a:extLst>
          </p:cNvPr>
          <p:cNvSpPr>
            <a:spLocks noGrp="1"/>
          </p:cNvSpPr>
          <p:nvPr>
            <p:ph type="title"/>
          </p:nvPr>
        </p:nvSpPr>
        <p:spPr/>
        <p:txBody>
          <a:bodyPr/>
          <a:lstStyle/>
          <a:p>
            <a:r>
              <a:rPr lang="en-US" dirty="0"/>
              <a:t>Must do for every project </a:t>
            </a:r>
            <a:endParaRPr lang="en-CA" dirty="0"/>
          </a:p>
        </p:txBody>
      </p:sp>
      <p:sp>
        <p:nvSpPr>
          <p:cNvPr id="3" name="Content Placeholder 2">
            <a:extLst>
              <a:ext uri="{FF2B5EF4-FFF2-40B4-BE49-F238E27FC236}">
                <a16:creationId xmlns:a16="http://schemas.microsoft.com/office/drawing/2014/main" id="{9BA5EE98-7647-4C81-AE60-1D5FDE3F9723}"/>
              </a:ext>
            </a:extLst>
          </p:cNvPr>
          <p:cNvSpPr>
            <a:spLocks noGrp="1"/>
          </p:cNvSpPr>
          <p:nvPr>
            <p:ph idx="1"/>
          </p:nvPr>
        </p:nvSpPr>
        <p:spPr/>
        <p:txBody>
          <a:bodyPr>
            <a:noAutofit/>
          </a:bodyPr>
          <a:lstStyle/>
          <a:p>
            <a:pPr algn="l"/>
            <a:r>
              <a:rPr lang="en-US" sz="2000" b="1" i="0" dirty="0">
                <a:solidFill>
                  <a:srgbClr val="2E2E33"/>
                </a:solidFill>
                <a:effectLst/>
                <a:latin typeface="Segoe UI" panose="020B0502040204020203" pitchFamily="34" charset="0"/>
                <a:hlinkClick r:id="rId2"/>
              </a:rPr>
              <a:t>Take inventory of your digital estate</a:t>
            </a:r>
            <a:endParaRPr lang="en-US" sz="2000" b="1" i="0" dirty="0">
              <a:solidFill>
                <a:srgbClr val="2E2E33"/>
              </a:solidFill>
              <a:effectLst/>
              <a:latin typeface="Segoe UI" panose="020B0502040204020203" pitchFamily="34" charset="0"/>
            </a:endParaRPr>
          </a:p>
          <a:p>
            <a:pPr lvl="1"/>
            <a:r>
              <a:rPr lang="en-US" b="0" i="0" dirty="0">
                <a:solidFill>
                  <a:srgbClr val="4C4C51"/>
                </a:solidFill>
                <a:effectLst/>
                <a:latin typeface="Segoe UI" panose="020B0502040204020203" pitchFamily="34" charset="0"/>
              </a:rPr>
              <a:t>Catalogue  of the  workloads, applications, data sources, virtual machines and other IT assets and </a:t>
            </a:r>
            <a:r>
              <a:rPr lang="en-US" dirty="0">
                <a:solidFill>
                  <a:srgbClr val="4C4C51"/>
                </a:solidFill>
                <a:latin typeface="Segoe UI" panose="020B0502040204020203" pitchFamily="34" charset="0"/>
                <a:hlinkClick r:id="rId3">
                  <a:extLst>
                    <a:ext uri="{A12FA001-AC4F-418D-AE19-62706E023703}">
                      <ahyp:hlinkClr xmlns:ahyp="http://schemas.microsoft.com/office/drawing/2018/hyperlinkcolor" val="tx"/>
                    </a:ext>
                  </a:extLst>
                </a:hlinkClick>
              </a:rPr>
              <a:t>evaluate them</a:t>
            </a:r>
            <a:r>
              <a:rPr lang="en-US" dirty="0">
                <a:solidFill>
                  <a:srgbClr val="4C4C51"/>
                </a:solidFill>
                <a:latin typeface="Segoe UI" panose="020B0502040204020203" pitchFamily="34" charset="0"/>
              </a:rPr>
              <a:t> to </a:t>
            </a:r>
            <a:r>
              <a:rPr lang="en-US" b="0" i="0" dirty="0">
                <a:solidFill>
                  <a:srgbClr val="4C4C51"/>
                </a:solidFill>
                <a:effectLst/>
                <a:latin typeface="Segoe UI" panose="020B0502040204020203" pitchFamily="34" charset="0"/>
              </a:rPr>
              <a:t>determine the </a:t>
            </a:r>
            <a:r>
              <a:rPr lang="en-US" dirty="0">
                <a:solidFill>
                  <a:srgbClr val="4C4C51"/>
                </a:solidFill>
                <a:latin typeface="Segoe UI" panose="020B0502040204020203" pitchFamily="34" charset="0"/>
              </a:rPr>
              <a:t>best way to host them in the cloud.</a:t>
            </a:r>
          </a:p>
          <a:p>
            <a:r>
              <a:rPr lang="en-US" sz="2000" b="1" i="0" dirty="0">
                <a:solidFill>
                  <a:srgbClr val="2E2E33"/>
                </a:solidFill>
                <a:effectLst/>
                <a:latin typeface="Segoe UI" panose="020B0502040204020203" pitchFamily="34" charset="0"/>
                <a:hlinkClick r:id="rId4"/>
              </a:rPr>
              <a:t>Identify business risks and define risk tolerances</a:t>
            </a:r>
            <a:endParaRPr lang="en-US" sz="2000" b="1" i="0" dirty="0">
              <a:solidFill>
                <a:srgbClr val="2E2E33"/>
              </a:solidFill>
              <a:effectLst/>
              <a:latin typeface="Segoe UI" panose="020B0502040204020203" pitchFamily="34" charset="0"/>
            </a:endParaRPr>
          </a:p>
          <a:p>
            <a:pPr lvl="1"/>
            <a:r>
              <a:rPr lang="en-US" dirty="0">
                <a:solidFill>
                  <a:srgbClr val="4C4C51"/>
                </a:solidFill>
                <a:latin typeface="Segoe UI" panose="020B0502040204020203" pitchFamily="34" charset="0"/>
              </a:rPr>
              <a:t>B</a:t>
            </a:r>
            <a:r>
              <a:rPr lang="en-US" b="0" i="0" dirty="0">
                <a:solidFill>
                  <a:srgbClr val="4C4C51"/>
                </a:solidFill>
                <a:effectLst/>
                <a:latin typeface="Segoe UI" panose="020B0502040204020203" pitchFamily="34" charset="0"/>
              </a:rPr>
              <a:t>usiness risks and your risk tolerance.</a:t>
            </a:r>
            <a:endParaRPr lang="en-CA" dirty="0"/>
          </a:p>
          <a:p>
            <a:r>
              <a:rPr lang="en-CA" sz="2000" b="1" i="0" dirty="0">
                <a:solidFill>
                  <a:srgbClr val="2E2E33"/>
                </a:solidFill>
                <a:effectLst/>
                <a:latin typeface="Segoe UI" panose="020B0502040204020203" pitchFamily="34" charset="0"/>
                <a:hlinkClick r:id="rId5"/>
              </a:rPr>
              <a:t>Governance </a:t>
            </a:r>
            <a:endParaRPr lang="en-CA" sz="2000" b="1" i="0" dirty="0">
              <a:solidFill>
                <a:srgbClr val="2E2E33"/>
              </a:solidFill>
              <a:effectLst/>
              <a:latin typeface="Segoe UI" panose="020B0502040204020203" pitchFamily="34" charset="0"/>
            </a:endParaRPr>
          </a:p>
          <a:p>
            <a:pPr lvl="1"/>
            <a:r>
              <a:rPr lang="en-US" dirty="0">
                <a:solidFill>
                  <a:srgbClr val="4C4C51"/>
                </a:solidFill>
                <a:latin typeface="Segoe UI" panose="020B0502040204020203" pitchFamily="34" charset="0"/>
              </a:rPr>
              <a:t>Co</a:t>
            </a:r>
            <a:r>
              <a:rPr lang="en-US" b="0" i="0" dirty="0">
                <a:solidFill>
                  <a:srgbClr val="4C4C51"/>
                </a:solidFill>
                <a:effectLst/>
                <a:latin typeface="Segoe UI" panose="020B0502040204020203" pitchFamily="34" charset="0"/>
              </a:rPr>
              <a:t>st management, </a:t>
            </a:r>
          </a:p>
          <a:p>
            <a:pPr lvl="1"/>
            <a:r>
              <a:rPr lang="en-US" dirty="0">
                <a:solidFill>
                  <a:srgbClr val="4C4C51"/>
                </a:solidFill>
                <a:latin typeface="Segoe UI" panose="020B0502040204020203" pitchFamily="34" charset="0"/>
              </a:rPr>
              <a:t>Secu</a:t>
            </a:r>
            <a:r>
              <a:rPr lang="en-US" b="0" i="0" dirty="0">
                <a:solidFill>
                  <a:srgbClr val="4C4C51"/>
                </a:solidFill>
                <a:effectLst/>
                <a:latin typeface="Segoe UI" panose="020B0502040204020203" pitchFamily="34" charset="0"/>
              </a:rPr>
              <a:t>rity baseline. </a:t>
            </a:r>
          </a:p>
          <a:p>
            <a:pPr lvl="1"/>
            <a:r>
              <a:rPr lang="en-US" b="0" i="0" dirty="0">
                <a:solidFill>
                  <a:srgbClr val="4C4C51"/>
                </a:solidFill>
                <a:effectLst/>
                <a:latin typeface="Segoe UI" panose="020B0502040204020203" pitchFamily="34" charset="0"/>
              </a:rPr>
              <a:t>Resource consistency </a:t>
            </a:r>
          </a:p>
          <a:p>
            <a:pPr lvl="1"/>
            <a:r>
              <a:rPr lang="en-US" b="0" i="0" dirty="0">
                <a:solidFill>
                  <a:srgbClr val="4C4C51"/>
                </a:solidFill>
                <a:effectLst/>
                <a:latin typeface="Segoe UI" panose="020B0502040204020203" pitchFamily="34" charset="0"/>
              </a:rPr>
              <a:t>Identity baseline </a:t>
            </a:r>
          </a:p>
          <a:p>
            <a:pPr lvl="1"/>
            <a:r>
              <a:rPr lang="en-US" b="0" i="0" dirty="0">
                <a:solidFill>
                  <a:srgbClr val="4C4C51"/>
                </a:solidFill>
                <a:effectLst/>
                <a:latin typeface="Segoe UI" panose="020B0502040204020203" pitchFamily="34" charset="0"/>
              </a:rPr>
              <a:t>Deployment automation.</a:t>
            </a:r>
            <a:endParaRPr lang="en-CA" b="1" i="0" dirty="0">
              <a:solidFill>
                <a:srgbClr val="2E2E33"/>
              </a:solidFill>
              <a:effectLst/>
              <a:latin typeface="Segoe UI" panose="020B0502040204020203" pitchFamily="34" charset="0"/>
            </a:endParaRPr>
          </a:p>
        </p:txBody>
      </p:sp>
    </p:spTree>
    <p:extLst>
      <p:ext uri="{BB962C8B-B14F-4D97-AF65-F5344CB8AC3E}">
        <p14:creationId xmlns:p14="http://schemas.microsoft.com/office/powerpoint/2010/main" val="12502086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3F4B70-03DF-4CC5-B1DE-C11A7AFFE0F0}"/>
              </a:ext>
            </a:extLst>
          </p:cNvPr>
          <p:cNvSpPr>
            <a:spLocks noGrp="1"/>
          </p:cNvSpPr>
          <p:nvPr>
            <p:ph type="title" idx="4294967295"/>
          </p:nvPr>
        </p:nvSpPr>
        <p:spPr>
          <a:xfrm>
            <a:off x="114300" y="377825"/>
            <a:ext cx="8388350" cy="947952"/>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2800" b="1" spc="0">
                <a:ln>
                  <a:noFill/>
                </a:ln>
                <a:solidFill>
                  <a:srgbClr val="171717"/>
                </a:solidFill>
                <a:latin typeface="Segoe UI" panose="020B0502040204020203" pitchFamily="34" charset="0"/>
              </a:rPr>
              <a:t>How-to-build </a:t>
            </a:r>
            <a:r>
              <a:rPr lang="en-US" sz="2800" b="1" spc="0" dirty="0">
                <a:ln>
                  <a:noFill/>
                </a:ln>
                <a:solidFill>
                  <a:srgbClr val="171717"/>
                </a:solidFill>
                <a:latin typeface="Segoe UI" panose="020B0502040204020203" pitchFamily="34" charset="0"/>
              </a:rPr>
              <a:t>a </a:t>
            </a:r>
            <a:r>
              <a:rPr kumimoji="0" lang="en-US" sz="2800" b="1" i="0" u="none" strike="noStrike" kern="1200" cap="none" spc="0" normalizeH="0" baseline="0" noProof="0" dirty="0">
                <a:ln>
                  <a:noFill/>
                </a:ln>
                <a:solidFill>
                  <a:srgbClr val="171717"/>
                </a:solidFill>
                <a:effectLst/>
                <a:uLnTx/>
                <a:uFillTx/>
                <a:latin typeface="Segoe UI" panose="020B0502040204020203" pitchFamily="34" charset="0"/>
                <a:ea typeface="+mn-ea"/>
                <a:cs typeface="Segoe UI" panose="020B0502040204020203" pitchFamily="34" charset="0"/>
              </a:rPr>
              <a:t>Minimum viable product (MVP)</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endParaRPr kumimoji="0" lang="en-CA" sz="2800" b="0" i="0" u="none" strike="noStrike" kern="1200" cap="none" spc="0" normalizeH="0" baseline="0" noProof="0" dirty="0">
              <a:ln>
                <a:noFill/>
              </a:ln>
              <a:gradFill>
                <a:gsLst>
                  <a:gs pos="1250">
                    <a:schemeClr val="tx1"/>
                  </a:gs>
                  <a:gs pos="100000">
                    <a:schemeClr val="tx1"/>
                  </a:gs>
                </a:gsLst>
                <a:lin ang="5400000" scaled="0"/>
              </a:gradFill>
              <a:effectLst/>
              <a:uLnTx/>
              <a:uFillTx/>
              <a:latin typeface="+mn-lt"/>
              <a:ea typeface="+mn-ea"/>
              <a:cs typeface="Segoe UI" panose="020B0502040204020203" pitchFamily="34" charset="0"/>
            </a:endParaRPr>
          </a:p>
        </p:txBody>
      </p:sp>
      <p:sp>
        <p:nvSpPr>
          <p:cNvPr id="5" name="TextBox 4">
            <a:extLst>
              <a:ext uri="{FF2B5EF4-FFF2-40B4-BE49-F238E27FC236}">
                <a16:creationId xmlns:a16="http://schemas.microsoft.com/office/drawing/2014/main" id="{63683453-C935-447B-A5AC-431FD85A69A0}"/>
              </a:ext>
            </a:extLst>
          </p:cNvPr>
          <p:cNvSpPr txBox="1"/>
          <p:nvPr/>
        </p:nvSpPr>
        <p:spPr>
          <a:xfrm>
            <a:off x="450850" y="5709335"/>
            <a:ext cx="105156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000000"/>
                </a:solidFill>
                <a:effectLst/>
                <a:uLnTx/>
                <a:uFillTx/>
                <a:latin typeface="Segoe UI"/>
                <a:ea typeface="+mn-ea"/>
                <a:cs typeface="+mn-cs"/>
                <a:hlinkClick r:id="rId3"/>
              </a:rPr>
              <a:t>https://www.starshotsoftware.com/post/best-practices-for-building-a-successful-mvp</a:t>
            </a:r>
            <a:endParaRPr kumimoji="0" lang="en-CA" sz="1800" b="0" i="0" u="none" strike="noStrike" kern="1200" cap="none" spc="0" normalizeH="0" baseline="0" noProof="0" dirty="0">
              <a:ln>
                <a:noFill/>
              </a:ln>
              <a:solidFill>
                <a:srgbClr val="000000"/>
              </a:solidFill>
              <a:effectLst/>
              <a:uLnTx/>
              <a:uFillTx/>
              <a:latin typeface="Segoe UI"/>
              <a:ea typeface="+mn-ea"/>
              <a:cs typeface="+mn-cs"/>
            </a:endParaRPr>
          </a:p>
        </p:txBody>
      </p:sp>
      <p:pic>
        <p:nvPicPr>
          <p:cNvPr id="7" name="Picture 6">
            <a:extLst>
              <a:ext uri="{FF2B5EF4-FFF2-40B4-BE49-F238E27FC236}">
                <a16:creationId xmlns:a16="http://schemas.microsoft.com/office/drawing/2014/main" id="{02B1C23D-620F-4AE4-A776-55E5A4242B2B}"/>
              </a:ext>
            </a:extLst>
          </p:cNvPr>
          <p:cNvPicPr>
            <a:picLocks noChangeAspect="1"/>
          </p:cNvPicPr>
          <p:nvPr/>
        </p:nvPicPr>
        <p:blipFill>
          <a:blip r:embed="rId4"/>
          <a:stretch>
            <a:fillRect/>
          </a:stretch>
        </p:blipFill>
        <p:spPr>
          <a:xfrm>
            <a:off x="6146788" y="1920073"/>
            <a:ext cx="5416562" cy="3646390"/>
          </a:xfrm>
          <a:prstGeom prst="rect">
            <a:avLst/>
          </a:prstGeom>
        </p:spPr>
      </p:pic>
      <p:pic>
        <p:nvPicPr>
          <p:cNvPr id="9" name="Picture 8">
            <a:extLst>
              <a:ext uri="{FF2B5EF4-FFF2-40B4-BE49-F238E27FC236}">
                <a16:creationId xmlns:a16="http://schemas.microsoft.com/office/drawing/2014/main" id="{B15E4280-7342-46F1-BB8D-53195380C300}"/>
              </a:ext>
            </a:extLst>
          </p:cNvPr>
          <p:cNvPicPr>
            <a:picLocks noChangeAspect="1"/>
          </p:cNvPicPr>
          <p:nvPr/>
        </p:nvPicPr>
        <p:blipFill>
          <a:blip r:embed="rId5"/>
          <a:stretch>
            <a:fillRect/>
          </a:stretch>
        </p:blipFill>
        <p:spPr>
          <a:xfrm>
            <a:off x="809611" y="1184273"/>
            <a:ext cx="3638577" cy="2305067"/>
          </a:xfrm>
          <a:prstGeom prst="rect">
            <a:avLst/>
          </a:prstGeom>
        </p:spPr>
      </p:pic>
    </p:spTree>
    <p:extLst>
      <p:ext uri="{BB962C8B-B14F-4D97-AF65-F5344CB8AC3E}">
        <p14:creationId xmlns:p14="http://schemas.microsoft.com/office/powerpoint/2010/main" val="1767473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8402EF4-93A7-4CB5-9786-CFB949DA5F46}"/>
              </a:ext>
            </a:extLst>
          </p:cNvPr>
          <p:cNvSpPr>
            <a:spLocks noGrp="1"/>
          </p:cNvSpPr>
          <p:nvPr>
            <p:ph type="title"/>
          </p:nvPr>
        </p:nvSpPr>
        <p:spPr>
          <a:xfrm>
            <a:off x="588263" y="2979539"/>
            <a:ext cx="4167887" cy="553998"/>
          </a:xfrm>
        </p:spPr>
        <p:txBody>
          <a:bodyPr/>
          <a:lstStyle/>
          <a:p>
            <a:r>
              <a:rPr lang="en-US" dirty="0"/>
              <a:t>Challenge 1</a:t>
            </a:r>
          </a:p>
        </p:txBody>
      </p:sp>
      <p:sp>
        <p:nvSpPr>
          <p:cNvPr id="5" name="Textplatzhalter 4">
            <a:extLst>
              <a:ext uri="{FF2B5EF4-FFF2-40B4-BE49-F238E27FC236}">
                <a16:creationId xmlns:a16="http://schemas.microsoft.com/office/drawing/2014/main" id="{9D3A282B-41F7-4E7F-99B3-8028F92EC07F}"/>
              </a:ext>
            </a:extLst>
          </p:cNvPr>
          <p:cNvSpPr>
            <a:spLocks noGrp="1"/>
          </p:cNvSpPr>
          <p:nvPr>
            <p:ph type="body" sz="quarter" idx="12"/>
          </p:nvPr>
        </p:nvSpPr>
        <p:spPr/>
        <p:txBody>
          <a:bodyPr/>
          <a:lstStyle/>
          <a:p>
            <a:r>
              <a:rPr lang="en-US" dirty="0"/>
              <a:t>Define the Strategy</a:t>
            </a:r>
          </a:p>
        </p:txBody>
      </p:sp>
    </p:spTree>
    <p:extLst>
      <p:ext uri="{BB962C8B-B14F-4D97-AF65-F5344CB8AC3E}">
        <p14:creationId xmlns:p14="http://schemas.microsoft.com/office/powerpoint/2010/main" val="3640350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9">
            <a:extLst>
              <a:ext uri="{FF2B5EF4-FFF2-40B4-BE49-F238E27FC236}">
                <a16:creationId xmlns:a16="http://schemas.microsoft.com/office/drawing/2014/main" id="{7F1EF980-0DC0-4040-9AF7-DFACBD8839F9}"/>
              </a:ext>
              <a:ext uri="{C183D7F6-B498-43B3-948B-1728B52AA6E4}">
                <adec:decorative xmlns:adec="http://schemas.microsoft.com/office/drawing/2017/decorative" val="1"/>
              </a:ext>
            </a:extLst>
          </p:cNvPr>
          <p:cNvSpPr/>
          <p:nvPr/>
        </p:nvSpPr>
        <p:spPr bwMode="auto">
          <a:xfrm>
            <a:off x="350607" y="1774769"/>
            <a:ext cx="5154266" cy="180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3" name="Rectangle 2">
            <a:extLst>
              <a:ext uri="{FF2B5EF4-FFF2-40B4-BE49-F238E27FC236}">
                <a16:creationId xmlns:a16="http://schemas.microsoft.com/office/drawing/2014/main" id="{0E3AB7DB-00B5-4407-890F-FDA07D45EB10}"/>
              </a:ext>
              <a:ext uri="{C183D7F6-B498-43B3-948B-1728B52AA6E4}">
                <adec:decorative xmlns:adec="http://schemas.microsoft.com/office/drawing/2017/decorative" val="1"/>
              </a:ext>
            </a:extLst>
          </p:cNvPr>
          <p:cNvSpPr/>
          <p:nvPr/>
        </p:nvSpPr>
        <p:spPr bwMode="auto">
          <a:xfrm>
            <a:off x="-1" y="0"/>
            <a:ext cx="12192000" cy="13575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7" name="TextBox 90">
            <a:extLst>
              <a:ext uri="{FF2B5EF4-FFF2-40B4-BE49-F238E27FC236}">
                <a16:creationId xmlns:a16="http://schemas.microsoft.com/office/drawing/2014/main" id="{11522F81-E3F7-4441-BADD-056D0FD0535B}"/>
              </a:ext>
            </a:extLst>
          </p:cNvPr>
          <p:cNvSpPr txBox="1"/>
          <p:nvPr/>
        </p:nvSpPr>
        <p:spPr>
          <a:xfrm>
            <a:off x="378469" y="193716"/>
            <a:ext cx="1304844" cy="30777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2000" b="1" i="0" u="none" strike="noStrike" kern="1200" cap="none" spc="0" normalizeH="0" baseline="0" noProof="0" dirty="0">
                <a:ln>
                  <a:noFill/>
                </a:ln>
                <a:solidFill>
                  <a:srgbClr val="000000"/>
                </a:solidFill>
                <a:effectLst/>
                <a:uLnTx/>
                <a:uFillTx/>
                <a:latin typeface="Segoe UI"/>
                <a:ea typeface="+mn-ea"/>
                <a:cs typeface="+mn-cs"/>
              </a:rPr>
              <a:t>Hackathon</a:t>
            </a:r>
            <a:endParaRPr kumimoji="0" lang="de-DE" sz="2000" b="1" i="0" u="none" strike="noStrike" kern="1200" cap="none" spc="0" normalizeH="0" baseline="0" noProof="0" dirty="0">
              <a:ln>
                <a:noFill/>
              </a:ln>
              <a:solidFill>
                <a:srgbClr val="FFFFFF"/>
              </a:solidFill>
              <a:effectLst/>
              <a:uLnTx/>
              <a:uFillTx/>
              <a:latin typeface="Segoe UI"/>
              <a:ea typeface="+mn-ea"/>
              <a:cs typeface="+mn-cs"/>
            </a:endParaRPr>
          </a:p>
        </p:txBody>
      </p:sp>
      <p:sp>
        <p:nvSpPr>
          <p:cNvPr id="25" name="TextBox 39">
            <a:extLst>
              <a:ext uri="{FF2B5EF4-FFF2-40B4-BE49-F238E27FC236}">
                <a16:creationId xmlns:a16="http://schemas.microsoft.com/office/drawing/2014/main" id="{7E5577A3-1EBB-4ABC-8E76-10FB43C5620B}"/>
              </a:ext>
            </a:extLst>
          </p:cNvPr>
          <p:cNvSpPr txBox="1"/>
          <p:nvPr/>
        </p:nvSpPr>
        <p:spPr>
          <a:xfrm>
            <a:off x="299432" y="1453458"/>
            <a:ext cx="2159075"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Hackathon </a:t>
            </a:r>
            <a:r>
              <a:rPr kumimoji="0" lang="en-US" sz="1200" b="1" i="0" u="none" strike="noStrike" kern="1200" cap="none" spc="0" normalizeH="0" baseline="0" noProof="0" dirty="0">
                <a:ln>
                  <a:noFill/>
                </a:ln>
                <a:solidFill>
                  <a:schemeClr val="accent1"/>
                </a:solidFill>
                <a:effectLst/>
                <a:uLnTx/>
                <a:uFillTx/>
                <a:latin typeface="Segoe UI"/>
                <a:ea typeface="+mn-ea"/>
                <a:cs typeface="+mn-cs"/>
              </a:rPr>
              <a:t>Description</a:t>
            </a:r>
            <a:endParaRPr kumimoji="0" lang="de-DE" sz="1200" b="1" i="0" u="none" strike="noStrike" kern="1200" cap="none" spc="0" normalizeH="0" baseline="0" noProof="0" dirty="0">
              <a:ln>
                <a:noFill/>
              </a:ln>
              <a:solidFill>
                <a:schemeClr val="accent1"/>
              </a:solidFill>
              <a:effectLst/>
              <a:uLnTx/>
              <a:uFillTx/>
              <a:latin typeface="Segoe UI"/>
              <a:ea typeface="+mn-ea"/>
              <a:cs typeface="+mn-cs"/>
            </a:endParaRPr>
          </a:p>
        </p:txBody>
      </p:sp>
      <p:sp>
        <p:nvSpPr>
          <p:cNvPr id="27" name="TextBox 49">
            <a:extLst>
              <a:ext uri="{FF2B5EF4-FFF2-40B4-BE49-F238E27FC236}">
                <a16:creationId xmlns:a16="http://schemas.microsoft.com/office/drawing/2014/main" id="{FA812EBB-5991-4592-AB1D-ED2C0ABC4F2C}"/>
              </a:ext>
            </a:extLst>
          </p:cNvPr>
          <p:cNvSpPr txBox="1"/>
          <p:nvPr/>
        </p:nvSpPr>
        <p:spPr>
          <a:xfrm>
            <a:off x="294480" y="2154565"/>
            <a:ext cx="5652313" cy="212365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This CAF Hackathon enables attendees to understand and get familiar on how the </a:t>
            </a:r>
            <a:r>
              <a:rPr kumimoji="0" lang="en-US" sz="1200" b="0" i="0" u="none" strike="noStrike" kern="1200" cap="none" spc="0" normalizeH="0" baseline="0" noProof="0" dirty="0">
                <a:ln>
                  <a:noFill/>
                </a:ln>
                <a:solidFill>
                  <a:schemeClr val="accent1"/>
                </a:solidFill>
                <a:effectLst/>
                <a:uLnTx/>
                <a:uFillTx/>
                <a:latin typeface="Segoe UI"/>
                <a:ea typeface="+mn-ea"/>
                <a:cs typeface="+mn-cs"/>
              </a:rPr>
              <a:t>Microsoft Cloud Adoption Framework for Azure (CAF)</a:t>
            </a:r>
            <a:r>
              <a:rPr kumimoji="0" lang="en-US" sz="1200" b="0" i="0" u="none" strike="noStrike" kern="1200" cap="none" spc="0" normalizeH="0" baseline="0" noProof="0" dirty="0">
                <a:ln>
                  <a:noFill/>
                </a:ln>
                <a:solidFill>
                  <a:srgbClr val="000000"/>
                </a:solidFill>
                <a:effectLst/>
                <a:uLnTx/>
                <a:uFillTx/>
                <a:latin typeface="Segoe UI"/>
                <a:ea typeface="+mn-ea"/>
                <a:cs typeface="+mn-cs"/>
              </a:rPr>
              <a:t> can be applied with their customers. This hackathon walks through the Define Strategy and Plan phases of the CAF to support attendees in leading a client engagement that is considering moving their digital assets to Azure.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Segoe U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By the end of the </a:t>
            </a:r>
            <a:r>
              <a:rPr kumimoji="0" lang="en-US" sz="1200" b="0" i="0" u="none" strike="noStrike" kern="1200" cap="none" spc="0" normalizeH="0" baseline="0" noProof="0" dirty="0">
                <a:ln>
                  <a:noFill/>
                </a:ln>
                <a:solidFill>
                  <a:schemeClr val="accent1"/>
                </a:solidFill>
                <a:effectLst/>
                <a:uLnTx/>
                <a:uFillTx/>
                <a:latin typeface="Segoe UI"/>
                <a:ea typeface="+mn-ea"/>
                <a:cs typeface="+mn-cs"/>
              </a:rPr>
              <a:t>CAF Hackathon</a:t>
            </a:r>
            <a:r>
              <a:rPr kumimoji="0" lang="en-US" sz="1200" b="0" i="0" u="none" strike="noStrike" kern="1200" cap="none" spc="0" normalizeH="0" baseline="0" noProof="0" dirty="0">
                <a:ln>
                  <a:noFill/>
                </a:ln>
                <a:solidFill>
                  <a:srgbClr val="000000"/>
                </a:solidFill>
                <a:effectLst/>
                <a:uLnTx/>
                <a:uFillTx/>
                <a:latin typeface="Segoe UI"/>
                <a:ea typeface="+mn-ea"/>
                <a:cs typeface="+mn-cs"/>
              </a:rPr>
              <a:t>, attendees will have built a cloud adoption plan that they can use to </a:t>
            </a:r>
            <a:r>
              <a:rPr kumimoji="0" lang="en-US" sz="1200" b="0" i="0" u="none" strike="noStrike" kern="1200" cap="none" spc="0" normalizeH="0" baseline="0" noProof="0" dirty="0">
                <a:ln>
                  <a:noFill/>
                </a:ln>
                <a:solidFill>
                  <a:schemeClr val="accent1"/>
                </a:solidFill>
                <a:effectLst/>
                <a:uLnTx/>
                <a:uFillTx/>
                <a:latin typeface="Segoe UI"/>
                <a:ea typeface="+mn-ea"/>
                <a:cs typeface="+mn-cs"/>
              </a:rPr>
              <a:t>present</a:t>
            </a:r>
            <a:r>
              <a:rPr kumimoji="0" lang="en-US" sz="1200" b="0" i="0" u="none" strike="noStrike" kern="1200" cap="none" spc="0" normalizeH="0" baseline="0" noProof="0" dirty="0">
                <a:ln>
                  <a:noFill/>
                </a:ln>
                <a:solidFill>
                  <a:srgbClr val="000000"/>
                </a:solidFill>
                <a:effectLst/>
                <a:uLnTx/>
                <a:uFillTx/>
                <a:latin typeface="Segoe UI"/>
                <a:ea typeface="+mn-ea"/>
                <a:cs typeface="+mn-cs"/>
              </a:rPr>
              <a:t> to a </a:t>
            </a:r>
            <a:r>
              <a:rPr kumimoji="0" lang="en-US" sz="1200" b="0" i="0" u="none" strike="noStrike" kern="1200" cap="none" spc="0" normalizeH="0" baseline="0" noProof="0" dirty="0">
                <a:ln>
                  <a:noFill/>
                </a:ln>
                <a:solidFill>
                  <a:schemeClr val="accent1"/>
                </a:solidFill>
                <a:effectLst/>
                <a:uLnTx/>
                <a:uFillTx/>
                <a:latin typeface="Segoe UI"/>
                <a:ea typeface="+mn-ea"/>
                <a:cs typeface="+mn-cs"/>
              </a:rPr>
              <a:t>customer’s</a:t>
            </a:r>
            <a:r>
              <a:rPr kumimoji="0" lang="en-US" sz="1200" b="0" i="0" u="none" strike="noStrike" kern="1200" cap="none" spc="0" normalizeH="0" baseline="0" noProof="0" dirty="0">
                <a:ln>
                  <a:noFill/>
                </a:ln>
                <a:solidFill>
                  <a:srgbClr val="000000"/>
                </a:solidFill>
                <a:effectLst/>
                <a:uLnTx/>
                <a:uFillTx/>
                <a:latin typeface="Segoe UI"/>
                <a:ea typeface="+mn-ea"/>
                <a:cs typeface="+mn-cs"/>
              </a:rPr>
              <a:t> </a:t>
            </a:r>
            <a:r>
              <a:rPr kumimoji="0" lang="en-US" sz="1200" b="0" i="0" u="none" strike="noStrike" kern="1200" cap="none" spc="0" normalizeH="0" baseline="0" noProof="0" dirty="0">
                <a:ln>
                  <a:noFill/>
                </a:ln>
                <a:solidFill>
                  <a:schemeClr val="accent1"/>
                </a:solidFill>
                <a:effectLst/>
                <a:uLnTx/>
                <a:uFillTx/>
                <a:latin typeface="Segoe UI"/>
                <a:ea typeface="+mn-ea"/>
                <a:cs typeface="+mn-cs"/>
              </a:rPr>
              <a:t>C-Suite </a:t>
            </a:r>
            <a:r>
              <a:rPr kumimoji="0" lang="en-US" sz="1200" b="0" i="0" u="none" strike="noStrike" kern="1200" cap="none" spc="0" normalizeH="0" baseline="0" noProof="0" dirty="0">
                <a:ln>
                  <a:noFill/>
                </a:ln>
                <a:solidFill>
                  <a:srgbClr val="000000"/>
                </a:solidFill>
                <a:effectLst/>
                <a:uLnTx/>
                <a:uFillTx/>
                <a:latin typeface="Segoe UI"/>
                <a:ea typeface="+mn-ea"/>
                <a:cs typeface="+mn-cs"/>
              </a:rPr>
              <a:t>to justify adopting the cloud. The purpose of this exercise is to provide you with the tools and understanding that will complement the conversations attendees may be having with their customers.</a:t>
            </a:r>
          </a:p>
        </p:txBody>
      </p:sp>
      <p:sp>
        <p:nvSpPr>
          <p:cNvPr id="30" name="Textfeld 29">
            <a:extLst>
              <a:ext uri="{FF2B5EF4-FFF2-40B4-BE49-F238E27FC236}">
                <a16:creationId xmlns:a16="http://schemas.microsoft.com/office/drawing/2014/main" id="{9F1BF2D3-2CAA-4602-B4ED-CAEC951C2A66}"/>
              </a:ext>
            </a:extLst>
          </p:cNvPr>
          <p:cNvSpPr txBox="1"/>
          <p:nvPr/>
        </p:nvSpPr>
        <p:spPr>
          <a:xfrm>
            <a:off x="378469" y="4544340"/>
            <a:ext cx="2234586" cy="50783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accent1"/>
                </a:solidFill>
                <a:effectLst/>
                <a:uLnTx/>
                <a:uFillTx/>
                <a:latin typeface="Segoe UI"/>
                <a:ea typeface="+mn-ea"/>
                <a:cs typeface="+mn-cs"/>
              </a:rPr>
              <a:t>Azure Services and related products</a:t>
            </a:r>
          </a:p>
          <a:p>
            <a:pPr marL="171450" indent="-171450">
              <a:buFont typeface="Arial" panose="020B0604020202020204" pitchFamily="34" charset="0"/>
              <a:buChar char="•"/>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Cloud Adoption Framework</a:t>
            </a:r>
          </a:p>
          <a:p>
            <a:pPr marL="171450" marR="0" lvl="0" indent="-171450" algn="l" defTabSz="91436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Azure Migrate</a:t>
            </a:r>
          </a:p>
        </p:txBody>
      </p:sp>
      <p:sp>
        <p:nvSpPr>
          <p:cNvPr id="42" name="TextBox 39">
            <a:extLst>
              <a:ext uri="{FF2B5EF4-FFF2-40B4-BE49-F238E27FC236}">
                <a16:creationId xmlns:a16="http://schemas.microsoft.com/office/drawing/2014/main" id="{FCDDDD80-CD5A-4AF7-9FEB-4A42E3C777E7}"/>
              </a:ext>
            </a:extLst>
          </p:cNvPr>
          <p:cNvSpPr txBox="1"/>
          <p:nvPr/>
        </p:nvSpPr>
        <p:spPr>
          <a:xfrm>
            <a:off x="6767742" y="2168827"/>
            <a:ext cx="3262909"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Challenge </a:t>
            </a:r>
            <a:r>
              <a:rPr kumimoji="0" lang="en-US" sz="1200" b="1" i="0" u="none" strike="noStrike" kern="1200" cap="none" spc="0" normalizeH="0" baseline="0" noProof="0" dirty="0">
                <a:ln>
                  <a:noFill/>
                </a:ln>
                <a:solidFill>
                  <a:schemeClr val="accent1"/>
                </a:solidFill>
                <a:effectLst/>
                <a:uLnTx/>
                <a:uFillTx/>
                <a:latin typeface="Segoe UI"/>
                <a:ea typeface="+mn-ea"/>
                <a:cs typeface="+mn-cs"/>
              </a:rPr>
              <a:t>1 - Strategy</a:t>
            </a:r>
            <a:endParaRPr kumimoji="0" lang="de-DE" sz="1200" b="1" i="0" u="none" strike="noStrike" kern="1200" cap="none" spc="0" normalizeH="0" baseline="0" noProof="0" dirty="0">
              <a:ln>
                <a:noFill/>
              </a:ln>
              <a:solidFill>
                <a:schemeClr val="accent1"/>
              </a:solidFill>
              <a:effectLst/>
              <a:uLnTx/>
              <a:uFillTx/>
              <a:latin typeface="Segoe UI"/>
              <a:ea typeface="+mn-ea"/>
              <a:cs typeface="+mn-cs"/>
            </a:endParaRPr>
          </a:p>
        </p:txBody>
      </p:sp>
      <p:sp>
        <p:nvSpPr>
          <p:cNvPr id="46" name="Oval 50">
            <a:extLst>
              <a:ext uri="{FF2B5EF4-FFF2-40B4-BE49-F238E27FC236}">
                <a16:creationId xmlns:a16="http://schemas.microsoft.com/office/drawing/2014/main" id="{9946036D-C602-4F92-A464-DE03D9133A65}"/>
              </a:ext>
              <a:ext uri="{C183D7F6-B498-43B3-948B-1728B52AA6E4}">
                <adec:decorative xmlns:adec="http://schemas.microsoft.com/office/drawing/2017/decorative" val="1"/>
              </a:ext>
            </a:extLst>
          </p:cNvPr>
          <p:cNvSpPr/>
          <p:nvPr/>
        </p:nvSpPr>
        <p:spPr bwMode="auto">
          <a:xfrm>
            <a:off x="1561689" y="6026563"/>
            <a:ext cx="186116" cy="18611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grpSp>
        <p:nvGrpSpPr>
          <p:cNvPr id="48" name="Group 35">
            <a:extLst>
              <a:ext uri="{FF2B5EF4-FFF2-40B4-BE49-F238E27FC236}">
                <a16:creationId xmlns:a16="http://schemas.microsoft.com/office/drawing/2014/main" id="{8E9301D9-DAE1-48C8-AB67-1D4C21DF8B9E}"/>
              </a:ext>
              <a:ext uri="{C183D7F6-B498-43B3-948B-1728B52AA6E4}">
                <adec:decorative xmlns:adec="http://schemas.microsoft.com/office/drawing/2017/decorative" val="1"/>
              </a:ext>
            </a:extLst>
          </p:cNvPr>
          <p:cNvGrpSpPr/>
          <p:nvPr/>
        </p:nvGrpSpPr>
        <p:grpSpPr>
          <a:xfrm>
            <a:off x="5402833" y="1770865"/>
            <a:ext cx="1364909" cy="2671744"/>
            <a:chOff x="4077952" y="2530556"/>
            <a:chExt cx="1364909" cy="2723686"/>
          </a:xfrm>
        </p:grpSpPr>
        <p:sp>
          <p:nvSpPr>
            <p:cNvPr id="49" name="Arrow: Bent 31">
              <a:extLst>
                <a:ext uri="{FF2B5EF4-FFF2-40B4-BE49-F238E27FC236}">
                  <a16:creationId xmlns:a16="http://schemas.microsoft.com/office/drawing/2014/main" id="{A0D56E54-1667-405D-9B35-E5174E6B1DE4}"/>
                </a:ext>
              </a:extLst>
            </p:cNvPr>
            <p:cNvSpPr/>
            <p:nvPr/>
          </p:nvSpPr>
          <p:spPr bwMode="auto">
            <a:xfrm rot="5400000">
              <a:off x="4259552" y="2442016"/>
              <a:ext cx="751431" cy="928514"/>
            </a:xfrm>
            <a:prstGeom prst="bentArrow">
              <a:avLst>
                <a:gd name="adj1" fmla="val 25000"/>
                <a:gd name="adj2" fmla="val 12077"/>
                <a:gd name="adj3" fmla="val 25000"/>
                <a:gd name="adj4" fmla="val 43319"/>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50" name="Oval 32">
              <a:extLst>
                <a:ext uri="{FF2B5EF4-FFF2-40B4-BE49-F238E27FC236}">
                  <a16:creationId xmlns:a16="http://schemas.microsoft.com/office/drawing/2014/main" id="{4CF61D0D-7C5F-4FFA-8D01-09E229A66E00}"/>
                </a:ext>
              </a:extLst>
            </p:cNvPr>
            <p:cNvSpPr/>
            <p:nvPr/>
          </p:nvSpPr>
          <p:spPr bwMode="auto">
            <a:xfrm>
              <a:off x="4077952" y="2530556"/>
              <a:ext cx="186116" cy="18611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51" name="Rectangle 34">
              <a:extLst>
                <a:ext uri="{FF2B5EF4-FFF2-40B4-BE49-F238E27FC236}">
                  <a16:creationId xmlns:a16="http://schemas.microsoft.com/office/drawing/2014/main" id="{D2DBB134-3583-4866-943A-D4C20722F42C}"/>
                </a:ext>
              </a:extLst>
            </p:cNvPr>
            <p:cNvSpPr/>
            <p:nvPr/>
          </p:nvSpPr>
          <p:spPr bwMode="auto">
            <a:xfrm>
              <a:off x="4771118" y="3010256"/>
              <a:ext cx="671743" cy="28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52" name="Rectangle 33">
              <a:extLst>
                <a:ext uri="{FF2B5EF4-FFF2-40B4-BE49-F238E27FC236}">
                  <a16:creationId xmlns:a16="http://schemas.microsoft.com/office/drawing/2014/main" id="{D4BC3760-0F2E-4AFE-BD58-1C2CD5BA6B88}"/>
                </a:ext>
              </a:extLst>
            </p:cNvPr>
            <p:cNvSpPr/>
            <p:nvPr/>
          </p:nvSpPr>
          <p:spPr bwMode="auto">
            <a:xfrm rot="5400000">
              <a:off x="3865401" y="4020118"/>
              <a:ext cx="2289050" cy="179197"/>
            </a:xfrm>
            <a:prstGeom prst="rect">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grpSp>
      <p:sp>
        <p:nvSpPr>
          <p:cNvPr id="57" name="Oval 50">
            <a:extLst>
              <a:ext uri="{FF2B5EF4-FFF2-40B4-BE49-F238E27FC236}">
                <a16:creationId xmlns:a16="http://schemas.microsoft.com/office/drawing/2014/main" id="{5E6AD402-D6A9-4466-BDE5-D2781A8477BC}"/>
              </a:ext>
              <a:ext uri="{C183D7F6-B498-43B3-948B-1728B52AA6E4}">
                <adec:decorative xmlns:adec="http://schemas.microsoft.com/office/drawing/2017/decorative" val="1"/>
              </a:ext>
            </a:extLst>
          </p:cNvPr>
          <p:cNvSpPr/>
          <p:nvPr/>
        </p:nvSpPr>
        <p:spPr bwMode="auto">
          <a:xfrm>
            <a:off x="6240229" y="2205014"/>
            <a:ext cx="186116" cy="18611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88" name="Oval 50">
            <a:extLst>
              <a:ext uri="{FF2B5EF4-FFF2-40B4-BE49-F238E27FC236}">
                <a16:creationId xmlns:a16="http://schemas.microsoft.com/office/drawing/2014/main" id="{C68A2412-FF49-4C41-9696-6485D4B2B5BB}"/>
              </a:ext>
              <a:ext uri="{C183D7F6-B498-43B3-948B-1728B52AA6E4}">
                <adec:decorative xmlns:adec="http://schemas.microsoft.com/office/drawing/2017/decorative" val="1"/>
              </a:ext>
            </a:extLst>
          </p:cNvPr>
          <p:cNvSpPr/>
          <p:nvPr/>
        </p:nvSpPr>
        <p:spPr bwMode="auto">
          <a:xfrm>
            <a:off x="36305" y="2027155"/>
            <a:ext cx="186116" cy="18611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67" name="TextBox 49">
            <a:extLst>
              <a:ext uri="{FF2B5EF4-FFF2-40B4-BE49-F238E27FC236}">
                <a16:creationId xmlns:a16="http://schemas.microsoft.com/office/drawing/2014/main" id="{D490231A-06FA-4056-A811-B6D3B7415B26}"/>
              </a:ext>
            </a:extLst>
          </p:cNvPr>
          <p:cNvSpPr txBox="1"/>
          <p:nvPr/>
        </p:nvSpPr>
        <p:spPr>
          <a:xfrm>
            <a:off x="6767742" y="2453252"/>
            <a:ext cx="5210393" cy="1015663"/>
          </a:xfrm>
          <a:prstGeom prst="rect">
            <a:avLst/>
          </a:prstGeom>
          <a:noFill/>
        </p:spPr>
        <p:txBody>
          <a:bodyPr wrap="square">
            <a:sp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Document motivations and benefits for moving to the cloud.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Establish clear business outcomes, by key stakeholders or decision-makers, that align with your motivations.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Define your business case by capturing a business justification through a financial model to project business impact.</a:t>
            </a:r>
          </a:p>
        </p:txBody>
      </p:sp>
      <p:sp>
        <p:nvSpPr>
          <p:cNvPr id="19" name="Rectangle 33">
            <a:extLst>
              <a:ext uri="{FF2B5EF4-FFF2-40B4-BE49-F238E27FC236}">
                <a16:creationId xmlns:a16="http://schemas.microsoft.com/office/drawing/2014/main" id="{8D41663C-AA0F-4E5C-A495-66301FC21C39}"/>
              </a:ext>
              <a:ext uri="{C183D7F6-B498-43B3-948B-1728B52AA6E4}">
                <adec:decorative xmlns:adec="http://schemas.microsoft.com/office/drawing/2017/decorative" val="1"/>
              </a:ext>
            </a:extLst>
          </p:cNvPr>
          <p:cNvSpPr/>
          <p:nvPr/>
        </p:nvSpPr>
        <p:spPr bwMode="auto">
          <a:xfrm rot="5400000">
            <a:off x="5211707" y="5463202"/>
            <a:ext cx="2245397" cy="180000"/>
          </a:xfrm>
          <a:prstGeom prst="rect">
            <a:avLst/>
          </a:prstGeom>
          <a:solidFill>
            <a:schemeClr val="bg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22" name="Oval 50">
            <a:extLst>
              <a:ext uri="{FF2B5EF4-FFF2-40B4-BE49-F238E27FC236}">
                <a16:creationId xmlns:a16="http://schemas.microsoft.com/office/drawing/2014/main" id="{678CE2DC-021D-49E4-AE4C-DA960DB774E3}"/>
              </a:ext>
              <a:ext uri="{C183D7F6-B498-43B3-948B-1728B52AA6E4}">
                <adec:decorative xmlns:adec="http://schemas.microsoft.com/office/drawing/2017/decorative" val="1"/>
              </a:ext>
            </a:extLst>
          </p:cNvPr>
          <p:cNvSpPr/>
          <p:nvPr/>
        </p:nvSpPr>
        <p:spPr bwMode="auto">
          <a:xfrm>
            <a:off x="6244991" y="4659757"/>
            <a:ext cx="186116" cy="18611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 name="TextBox 39">
            <a:extLst>
              <a:ext uri="{FF2B5EF4-FFF2-40B4-BE49-F238E27FC236}">
                <a16:creationId xmlns:a16="http://schemas.microsoft.com/office/drawing/2014/main" id="{B66D99BB-C9E4-4800-87BC-2527612740DA}"/>
              </a:ext>
            </a:extLst>
          </p:cNvPr>
          <p:cNvSpPr txBox="1"/>
          <p:nvPr/>
        </p:nvSpPr>
        <p:spPr>
          <a:xfrm>
            <a:off x="6767742" y="3485966"/>
            <a:ext cx="3262909"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Challenge </a:t>
            </a:r>
            <a:r>
              <a:rPr kumimoji="0" lang="en-US" sz="1200" b="1" i="0" u="none" strike="noStrike" kern="1200" cap="none" spc="0" normalizeH="0" baseline="0" noProof="0" dirty="0">
                <a:ln>
                  <a:noFill/>
                </a:ln>
                <a:solidFill>
                  <a:schemeClr val="accent1"/>
                </a:solidFill>
                <a:effectLst/>
                <a:uLnTx/>
                <a:uFillTx/>
                <a:latin typeface="Segoe UI"/>
                <a:ea typeface="+mn-ea"/>
                <a:cs typeface="+mn-cs"/>
              </a:rPr>
              <a:t>2 - Governance</a:t>
            </a:r>
            <a:endParaRPr kumimoji="0" lang="de-DE" sz="1200" b="1" i="0" u="none" strike="noStrike" kern="1200" cap="none" spc="0" normalizeH="0" baseline="0" noProof="0" dirty="0">
              <a:ln>
                <a:noFill/>
              </a:ln>
              <a:solidFill>
                <a:schemeClr val="accent1"/>
              </a:solidFill>
              <a:effectLst/>
              <a:uLnTx/>
              <a:uFillTx/>
              <a:latin typeface="Segoe UI"/>
              <a:ea typeface="+mn-ea"/>
              <a:cs typeface="+mn-cs"/>
            </a:endParaRPr>
          </a:p>
        </p:txBody>
      </p:sp>
      <p:sp>
        <p:nvSpPr>
          <p:cNvPr id="6" name="TextBox 49">
            <a:extLst>
              <a:ext uri="{FF2B5EF4-FFF2-40B4-BE49-F238E27FC236}">
                <a16:creationId xmlns:a16="http://schemas.microsoft.com/office/drawing/2014/main" id="{61202DEE-5BE8-4280-9866-8B2985D6DFF5}"/>
              </a:ext>
            </a:extLst>
          </p:cNvPr>
          <p:cNvSpPr txBox="1"/>
          <p:nvPr/>
        </p:nvSpPr>
        <p:spPr>
          <a:xfrm>
            <a:off x="6767742" y="3770391"/>
            <a:ext cx="5210393" cy="830997"/>
          </a:xfrm>
          <a:prstGeom prst="rect">
            <a:avLst/>
          </a:prstGeom>
          <a:noFill/>
        </p:spPr>
        <p:txBody>
          <a:bodyPr wrap="square">
            <a:sp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High-level governance structure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Skills readiness path; capabilities required for managing their cloud environment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Cloud adoption team verified (RACI)</a:t>
            </a:r>
          </a:p>
        </p:txBody>
      </p:sp>
      <p:sp>
        <p:nvSpPr>
          <p:cNvPr id="32" name="TextBox 39">
            <a:extLst>
              <a:ext uri="{FF2B5EF4-FFF2-40B4-BE49-F238E27FC236}">
                <a16:creationId xmlns:a16="http://schemas.microsoft.com/office/drawing/2014/main" id="{1A7DE98C-A84F-4318-9E5A-08F7537EDF13}"/>
              </a:ext>
            </a:extLst>
          </p:cNvPr>
          <p:cNvSpPr txBox="1"/>
          <p:nvPr/>
        </p:nvSpPr>
        <p:spPr>
          <a:xfrm>
            <a:off x="6767742" y="4659757"/>
            <a:ext cx="3262909"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Challenge </a:t>
            </a:r>
            <a:r>
              <a:rPr kumimoji="0" lang="en-US" sz="1200" b="1" i="0" u="none" strike="noStrike" kern="1200" cap="none" spc="0" normalizeH="0" baseline="0" noProof="0" dirty="0">
                <a:ln>
                  <a:noFill/>
                </a:ln>
                <a:solidFill>
                  <a:schemeClr val="accent1"/>
                </a:solidFill>
                <a:effectLst/>
                <a:uLnTx/>
                <a:uFillTx/>
                <a:latin typeface="Segoe UI"/>
                <a:ea typeface="+mn-ea"/>
                <a:cs typeface="+mn-cs"/>
              </a:rPr>
              <a:t>3 - Building the Plan</a:t>
            </a:r>
            <a:endParaRPr kumimoji="0" lang="de-DE" sz="1200" b="1" i="0" u="none" strike="noStrike" kern="1200" cap="none" spc="0" normalizeH="0" baseline="0" noProof="0" dirty="0">
              <a:ln>
                <a:noFill/>
              </a:ln>
              <a:solidFill>
                <a:schemeClr val="accent1"/>
              </a:solidFill>
              <a:effectLst/>
              <a:uLnTx/>
              <a:uFillTx/>
              <a:latin typeface="Segoe UI"/>
              <a:ea typeface="+mn-ea"/>
              <a:cs typeface="+mn-cs"/>
            </a:endParaRPr>
          </a:p>
        </p:txBody>
      </p:sp>
      <p:sp>
        <p:nvSpPr>
          <p:cNvPr id="33" name="TextBox 49">
            <a:extLst>
              <a:ext uri="{FF2B5EF4-FFF2-40B4-BE49-F238E27FC236}">
                <a16:creationId xmlns:a16="http://schemas.microsoft.com/office/drawing/2014/main" id="{22754506-2FC8-405E-9A4D-FB774A50994B}"/>
              </a:ext>
            </a:extLst>
          </p:cNvPr>
          <p:cNvSpPr txBox="1"/>
          <p:nvPr/>
        </p:nvSpPr>
        <p:spPr>
          <a:xfrm>
            <a:off x="6767742" y="4944182"/>
            <a:ext cx="5210393" cy="461665"/>
          </a:xfrm>
          <a:prstGeom prst="rect">
            <a:avLst/>
          </a:prstGeom>
          <a:noFill/>
        </p:spPr>
        <p:txBody>
          <a:bodyPr wrap="square">
            <a:sp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Take inventory of your digital estate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Understanding cloud costs</a:t>
            </a:r>
          </a:p>
        </p:txBody>
      </p:sp>
      <p:sp>
        <p:nvSpPr>
          <p:cNvPr id="34" name="TextBox 39">
            <a:extLst>
              <a:ext uri="{FF2B5EF4-FFF2-40B4-BE49-F238E27FC236}">
                <a16:creationId xmlns:a16="http://schemas.microsoft.com/office/drawing/2014/main" id="{AFFA6F00-21A0-49BB-A4D0-9E068C70361C}"/>
              </a:ext>
            </a:extLst>
          </p:cNvPr>
          <p:cNvSpPr txBox="1"/>
          <p:nvPr/>
        </p:nvSpPr>
        <p:spPr>
          <a:xfrm>
            <a:off x="6767742" y="5568991"/>
            <a:ext cx="4153264"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Segoe UI"/>
                <a:ea typeface="+mn-ea"/>
                <a:cs typeface="+mn-cs"/>
              </a:rPr>
              <a:t>Challenge </a:t>
            </a:r>
            <a:r>
              <a:rPr kumimoji="0" lang="en-US" sz="1200" b="1" i="0" u="none" strike="noStrike" kern="1200" cap="none" spc="0" normalizeH="0" baseline="0" noProof="0" dirty="0">
                <a:ln>
                  <a:noFill/>
                </a:ln>
                <a:solidFill>
                  <a:schemeClr val="accent1"/>
                </a:solidFill>
                <a:effectLst/>
                <a:uLnTx/>
                <a:uFillTx/>
                <a:latin typeface="Segoe UI"/>
                <a:ea typeface="+mn-ea"/>
                <a:cs typeface="+mn-cs"/>
              </a:rPr>
              <a:t>4 - Presenting the plan to the customer</a:t>
            </a:r>
            <a:endParaRPr kumimoji="0" lang="de-DE" sz="1200" b="1" i="0" u="none" strike="noStrike" kern="1200" cap="none" spc="0" normalizeH="0" baseline="0" noProof="0" dirty="0">
              <a:ln>
                <a:noFill/>
              </a:ln>
              <a:solidFill>
                <a:schemeClr val="accent1"/>
              </a:solidFill>
              <a:effectLst/>
              <a:uLnTx/>
              <a:uFillTx/>
              <a:latin typeface="Segoe UI"/>
              <a:ea typeface="+mn-ea"/>
              <a:cs typeface="+mn-cs"/>
            </a:endParaRPr>
          </a:p>
        </p:txBody>
      </p:sp>
      <p:sp>
        <p:nvSpPr>
          <p:cNvPr id="8" name="Oval 50">
            <a:extLst>
              <a:ext uri="{FF2B5EF4-FFF2-40B4-BE49-F238E27FC236}">
                <a16:creationId xmlns:a16="http://schemas.microsoft.com/office/drawing/2014/main" id="{51F1402D-3FE2-4DEE-906F-53064A963318}"/>
              </a:ext>
              <a:ext uri="{C183D7F6-B498-43B3-948B-1728B52AA6E4}">
                <adec:decorative xmlns:adec="http://schemas.microsoft.com/office/drawing/2017/decorative" val="1"/>
              </a:ext>
            </a:extLst>
          </p:cNvPr>
          <p:cNvSpPr/>
          <p:nvPr/>
        </p:nvSpPr>
        <p:spPr bwMode="auto">
          <a:xfrm>
            <a:off x="6244991" y="3485966"/>
            <a:ext cx="186116" cy="18611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9" name="Oval 50">
            <a:extLst>
              <a:ext uri="{FF2B5EF4-FFF2-40B4-BE49-F238E27FC236}">
                <a16:creationId xmlns:a16="http://schemas.microsoft.com/office/drawing/2014/main" id="{7A9CCD75-D225-4887-9D5C-210F16CC63C7}"/>
              </a:ext>
              <a:ext uri="{C183D7F6-B498-43B3-948B-1728B52AA6E4}">
                <adec:decorative xmlns:adec="http://schemas.microsoft.com/office/drawing/2017/decorative" val="1"/>
              </a:ext>
            </a:extLst>
          </p:cNvPr>
          <p:cNvSpPr/>
          <p:nvPr/>
        </p:nvSpPr>
        <p:spPr bwMode="auto">
          <a:xfrm>
            <a:off x="6243280" y="5568991"/>
            <a:ext cx="186116" cy="18611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de-DE" sz="20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35" name="Textfeld 34">
            <a:extLst>
              <a:ext uri="{FF2B5EF4-FFF2-40B4-BE49-F238E27FC236}">
                <a16:creationId xmlns:a16="http://schemas.microsoft.com/office/drawing/2014/main" id="{7F7D4E06-25E5-47AA-B95F-8427429242E4}"/>
              </a:ext>
            </a:extLst>
          </p:cNvPr>
          <p:cNvSpPr txBox="1"/>
          <p:nvPr/>
        </p:nvSpPr>
        <p:spPr>
          <a:xfrm>
            <a:off x="350607" y="5501191"/>
            <a:ext cx="2763577" cy="50783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accent1"/>
                </a:solidFill>
                <a:effectLst/>
                <a:uLnTx/>
                <a:uFillTx/>
                <a:latin typeface="Segoe UI"/>
                <a:ea typeface="+mn-ea"/>
                <a:cs typeface="+mn-cs"/>
              </a:rPr>
              <a:t>Prerequisites </a:t>
            </a:r>
          </a:p>
          <a:p>
            <a:pPr marL="171450" indent="-171450">
              <a:buFont typeface="Arial" panose="020B0604020202020204" pitchFamily="34" charset="0"/>
              <a:buChar char="•"/>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Azure Knowledge  (compared to AZ-900) </a:t>
            </a:r>
          </a:p>
          <a:p>
            <a:pPr marL="171450" marR="0" lvl="0" indent="-171450" algn="l" defTabSz="91436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000000"/>
                </a:solidFill>
                <a:effectLst/>
                <a:uLnTx/>
                <a:uFillTx/>
                <a:latin typeface="Segoe UI"/>
                <a:ea typeface="+mn-ea"/>
                <a:cs typeface="+mn-cs"/>
              </a:rPr>
              <a:t>Azure Subscription with owner rights </a:t>
            </a:r>
          </a:p>
        </p:txBody>
      </p:sp>
      <p:sp>
        <p:nvSpPr>
          <p:cNvPr id="2" name="Textfeld 1">
            <a:extLst>
              <a:ext uri="{FF2B5EF4-FFF2-40B4-BE49-F238E27FC236}">
                <a16:creationId xmlns:a16="http://schemas.microsoft.com/office/drawing/2014/main" id="{4DFF2D0A-06B7-4997-B124-0DCF11C00B8A}"/>
              </a:ext>
            </a:extLst>
          </p:cNvPr>
          <p:cNvSpPr txBox="1"/>
          <p:nvPr/>
        </p:nvSpPr>
        <p:spPr>
          <a:xfrm>
            <a:off x="10262171" y="420033"/>
            <a:ext cx="1423147" cy="738664"/>
          </a:xfrm>
          <a:prstGeom prst="rect">
            <a:avLst/>
          </a:prstGeom>
          <a:noFill/>
        </p:spPr>
        <p:txBody>
          <a:bodyPr wrap="none" lIns="0" tIns="0" rIns="0" bIns="0" rtlCol="0">
            <a:spAutoFit/>
          </a:bodyPr>
          <a:lstStyle/>
          <a:p>
            <a:pPr marL="342900" indent="-342900" algn="l">
              <a:buFont typeface="Arial" panose="020B0604020202020204" pitchFamily="34" charset="0"/>
              <a:buChar char="•"/>
            </a:pPr>
            <a:r>
              <a:rPr lang="en-US" sz="1600" dirty="0" err="1">
                <a:solidFill>
                  <a:schemeClr val="bg1"/>
                </a:solidFill>
              </a:rPr>
              <a:t>Techn</a:t>
            </a:r>
            <a:r>
              <a:rPr lang="en-US" sz="1600" dirty="0">
                <a:solidFill>
                  <a:schemeClr val="bg1"/>
                </a:solidFill>
              </a:rPr>
              <a:t>. Sales</a:t>
            </a:r>
          </a:p>
          <a:p>
            <a:pPr marL="342900" indent="-342900" algn="l">
              <a:buFont typeface="Arial" panose="020B0604020202020204" pitchFamily="34" charset="0"/>
              <a:buChar char="•"/>
            </a:pPr>
            <a:r>
              <a:rPr lang="en-US" sz="1600" dirty="0">
                <a:solidFill>
                  <a:schemeClr val="bg1"/>
                </a:solidFill>
              </a:rPr>
              <a:t>Consultants</a:t>
            </a:r>
          </a:p>
          <a:p>
            <a:pPr marL="342900" indent="-342900" algn="l">
              <a:buFont typeface="Arial" panose="020B0604020202020204" pitchFamily="34" charset="0"/>
              <a:buChar char="•"/>
            </a:pPr>
            <a:r>
              <a:rPr lang="en-US" sz="1600" dirty="0">
                <a:solidFill>
                  <a:schemeClr val="bg1"/>
                </a:solidFill>
              </a:rPr>
              <a:t>Architects</a:t>
            </a:r>
          </a:p>
        </p:txBody>
      </p:sp>
      <p:sp>
        <p:nvSpPr>
          <p:cNvPr id="36" name="Textfeld 35">
            <a:extLst>
              <a:ext uri="{FF2B5EF4-FFF2-40B4-BE49-F238E27FC236}">
                <a16:creationId xmlns:a16="http://schemas.microsoft.com/office/drawing/2014/main" id="{35EFEAD0-9785-4077-82A6-F6E5BD3C2FAF}"/>
              </a:ext>
            </a:extLst>
          </p:cNvPr>
          <p:cNvSpPr txBox="1"/>
          <p:nvPr/>
        </p:nvSpPr>
        <p:spPr>
          <a:xfrm>
            <a:off x="10149974" y="64428"/>
            <a:ext cx="1929828" cy="338554"/>
          </a:xfrm>
          <a:prstGeom prst="rect">
            <a:avLst/>
          </a:prstGeom>
          <a:noFill/>
        </p:spPr>
        <p:txBody>
          <a:bodyPr wrap="square">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de-DE" sz="1600" b="1" i="0" u="none" strike="noStrike" kern="1200" cap="none" spc="0" normalizeH="0" baseline="0" noProof="0" dirty="0">
                <a:ln>
                  <a:noFill/>
                </a:ln>
                <a:solidFill>
                  <a:schemeClr val="bg1"/>
                </a:solidFill>
                <a:effectLst/>
                <a:uLnTx/>
                <a:uFillTx/>
                <a:latin typeface="Segoe UI"/>
                <a:ea typeface="+mn-ea"/>
                <a:cs typeface="+mn-cs"/>
              </a:rPr>
              <a:t>Target </a:t>
            </a:r>
            <a:r>
              <a:rPr kumimoji="0" lang="de-DE" sz="1600" b="1" i="0" u="none" strike="noStrike" kern="1200" cap="none" spc="0" normalizeH="0" baseline="0" noProof="0" dirty="0" err="1">
                <a:ln>
                  <a:noFill/>
                </a:ln>
                <a:solidFill>
                  <a:schemeClr val="bg1"/>
                </a:solidFill>
                <a:effectLst/>
                <a:uLnTx/>
                <a:uFillTx/>
                <a:latin typeface="Segoe UI"/>
                <a:ea typeface="+mn-ea"/>
                <a:cs typeface="+mn-cs"/>
              </a:rPr>
              <a:t>roles</a:t>
            </a:r>
            <a:r>
              <a:rPr kumimoji="0" lang="de-DE" sz="1600" b="1" i="0" u="none" strike="noStrike" kern="1200" cap="none" spc="0" normalizeH="0" baseline="0" noProof="0" dirty="0">
                <a:ln>
                  <a:noFill/>
                </a:ln>
                <a:solidFill>
                  <a:schemeClr val="bg1"/>
                </a:solidFill>
                <a:effectLst/>
                <a:uLnTx/>
                <a:uFillTx/>
                <a:latin typeface="Segoe UI"/>
              </a:rPr>
              <a:t>:</a:t>
            </a:r>
            <a:endParaRPr kumimoji="0" lang="de-DE" sz="1800" b="0" i="0" u="none" strike="noStrike" kern="1200" cap="none" spc="0" normalizeH="0" baseline="0" noProof="0" dirty="0">
              <a:ln>
                <a:noFill/>
              </a:ln>
              <a:solidFill>
                <a:schemeClr val="bg1"/>
              </a:solidFill>
              <a:effectLst/>
              <a:uLnTx/>
              <a:uFillTx/>
              <a:latin typeface="Segoe UI"/>
              <a:ea typeface="Segoe UI" pitchFamily="34" charset="0"/>
              <a:cs typeface="Segoe UI" pitchFamily="34" charset="0"/>
            </a:endParaRPr>
          </a:p>
        </p:txBody>
      </p:sp>
      <p:sp>
        <p:nvSpPr>
          <p:cNvPr id="10" name="Title 9">
            <a:extLst>
              <a:ext uri="{FF2B5EF4-FFF2-40B4-BE49-F238E27FC236}">
                <a16:creationId xmlns:a16="http://schemas.microsoft.com/office/drawing/2014/main" id="{57314C37-E9D3-4D2D-A938-93AB370048F9}"/>
              </a:ext>
            </a:extLst>
          </p:cNvPr>
          <p:cNvSpPr>
            <a:spLocks noGrp="1"/>
          </p:cNvSpPr>
          <p:nvPr>
            <p:ph type="title" idx="4294967295"/>
          </p:nvPr>
        </p:nvSpPr>
        <p:spPr>
          <a:xfrm>
            <a:off x="400713" y="545868"/>
            <a:ext cx="11018520" cy="553998"/>
          </a:xfrm>
        </p:spPr>
        <p:txBody>
          <a:bodyPr/>
          <a:lstStyle/>
          <a:p>
            <a:pPr marL="0" marR="0" lvl="0" indent="0" algn="l" defTabSz="932742" rtl="0" eaLnBrk="1" fontAlgn="auto" latinLnBrk="0" hangingPunct="1">
              <a:lnSpc>
                <a:spcPct val="100000"/>
              </a:lnSpc>
              <a:spcBef>
                <a:spcPct val="0"/>
              </a:spcBef>
              <a:spcAft>
                <a:spcPts val="0"/>
              </a:spcAft>
              <a:buClrTx/>
              <a:buSzTx/>
              <a:buFontTx/>
              <a:buNone/>
              <a:tabLst/>
              <a:defRPr/>
            </a:pPr>
            <a:r>
              <a:rPr lang="en-GB" sz="3600" b="0" i="0" kern="1200" cap="none" spc="-50" baseline="0" dirty="0">
                <a:ln w="3175">
                  <a:noFill/>
                </a:ln>
                <a:solidFill>
                  <a:schemeClr val="bg1"/>
                </a:solidFill>
                <a:effectLst/>
              </a:rPr>
              <a:t>CAF Basic</a:t>
            </a:r>
            <a:endParaRPr lang="de-DE" dirty="0">
              <a:solidFill>
                <a:schemeClr val="bg1"/>
              </a:solidFill>
              <a:effectLst/>
            </a:endParaRPr>
          </a:p>
        </p:txBody>
      </p:sp>
    </p:spTree>
    <p:extLst>
      <p:ext uri="{BB962C8B-B14F-4D97-AF65-F5344CB8AC3E}">
        <p14:creationId xmlns:p14="http://schemas.microsoft.com/office/powerpoint/2010/main" val="423890490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505671C3-E3C0-4A2D-B4A9-3F28CAAA59E3}"/>
              </a:ext>
            </a:extLst>
          </p:cNvPr>
          <p:cNvSpPr/>
          <p:nvPr/>
        </p:nvSpPr>
        <p:spPr>
          <a:xfrm>
            <a:off x="59246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Motivations</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Executive mandate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DC Exit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Merger and acquisitions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Cost savings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Optimization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Agility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Tech capabilities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Market demands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Geo expansion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Migration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a:ea typeface="+mn-ea"/>
                <a:cs typeface="+mn-cs"/>
              </a:rPr>
              <a:t>Innovation</a:t>
            </a:r>
          </a:p>
        </p:txBody>
      </p:sp>
      <p:sp>
        <p:nvSpPr>
          <p:cNvPr id="2" name="Title 1">
            <a:extLst>
              <a:ext uri="{FF2B5EF4-FFF2-40B4-BE49-F238E27FC236}">
                <a16:creationId xmlns:a16="http://schemas.microsoft.com/office/drawing/2014/main" id="{BA87EC36-47C7-42DE-8E9E-CBA2B33C60DB}"/>
              </a:ext>
            </a:extLst>
          </p:cNvPr>
          <p:cNvSpPr>
            <a:spLocks noGrp="1"/>
          </p:cNvSpPr>
          <p:nvPr>
            <p:ph type="title"/>
          </p:nvPr>
        </p:nvSpPr>
        <p:spPr/>
        <p:txBody>
          <a:bodyPr/>
          <a:lstStyle/>
          <a:p>
            <a:r>
              <a:rPr lang="en-US"/>
              <a:t>Define strategy</a:t>
            </a:r>
          </a:p>
        </p:txBody>
      </p:sp>
      <p:sp>
        <p:nvSpPr>
          <p:cNvPr id="12" name="Freeform: Shape 11">
            <a:extLst>
              <a:ext uri="{FF2B5EF4-FFF2-40B4-BE49-F238E27FC236}">
                <a16:creationId xmlns:a16="http://schemas.microsoft.com/office/drawing/2014/main" id="{F99C9DC6-A8EA-4E13-B6EF-702D426F8BF1}"/>
              </a:ext>
            </a:extLst>
          </p:cNvPr>
          <p:cNvSpPr/>
          <p:nvPr/>
        </p:nvSpPr>
        <p:spPr>
          <a:xfrm>
            <a:off x="347433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Business outcomes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Fiscal: </a:t>
            </a:r>
            <a:r>
              <a:rPr kumimoji="0" lang="en-US" sz="1400" b="0" i="0" u="none" strike="noStrike" kern="1200" cap="none" spc="0" normalizeH="0" baseline="0" noProof="0">
                <a:ln>
                  <a:noFill/>
                </a:ln>
                <a:solidFill>
                  <a:srgbClr val="FFFFFF"/>
                </a:solidFill>
                <a:effectLst/>
                <a:uLnTx/>
                <a:uFillTx/>
                <a:latin typeface="Segoe UI"/>
                <a:ea typeface="+mn-ea"/>
                <a:cs typeface="+mn-cs"/>
              </a:rPr>
              <a:t>revenue, cost, profit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Agility: </a:t>
            </a:r>
            <a:r>
              <a:rPr kumimoji="0" lang="en-US" sz="1400" b="0" i="0" u="none" strike="noStrike" kern="1200" cap="none" spc="0" normalizeH="0" baseline="0" noProof="0">
                <a:ln>
                  <a:noFill/>
                </a:ln>
                <a:solidFill>
                  <a:srgbClr val="FFFFFF"/>
                </a:solidFill>
                <a:effectLst/>
                <a:uLnTx/>
                <a:uFillTx/>
                <a:latin typeface="Segoe UI"/>
                <a:ea typeface="+mn-ea"/>
                <a:cs typeface="+mn-cs"/>
              </a:rPr>
              <a:t>timer to market, provisioning,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Reach: </a:t>
            </a:r>
            <a:r>
              <a:rPr kumimoji="0" lang="en-US" sz="1400" b="0" i="0" u="none" strike="noStrike" kern="1200" cap="none" spc="0" normalizeH="0" baseline="0" noProof="0">
                <a:ln>
                  <a:noFill/>
                </a:ln>
                <a:solidFill>
                  <a:srgbClr val="FFFFFF"/>
                </a:solidFill>
                <a:effectLst/>
                <a:uLnTx/>
                <a:uFillTx/>
                <a:latin typeface="Segoe UI"/>
                <a:ea typeface="+mn-ea"/>
                <a:cs typeface="+mn-cs"/>
              </a:rPr>
              <a:t>global access, sovereignty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Customer engagement: </a:t>
            </a:r>
            <a:r>
              <a:rPr kumimoji="0" lang="en-US" sz="1400" b="0" i="0" u="none" strike="noStrike" kern="1200" cap="none" spc="0" normalizeH="0" baseline="0" noProof="0">
                <a:ln>
                  <a:noFill/>
                </a:ln>
                <a:solidFill>
                  <a:srgbClr val="FFFFFF"/>
                </a:solidFill>
                <a:effectLst/>
                <a:uLnTx/>
                <a:uFillTx/>
                <a:latin typeface="Segoe UI"/>
                <a:ea typeface="+mn-ea"/>
                <a:cs typeface="+mn-cs"/>
              </a:rPr>
              <a:t>cycle time, from request</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to release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Performance: </a:t>
            </a:r>
            <a:r>
              <a:rPr kumimoji="0" lang="en-US" sz="1400" b="0" i="0" u="none" strike="noStrike" kern="1200" cap="none" spc="0" normalizeH="0" baseline="0" noProof="0">
                <a:ln>
                  <a:noFill/>
                </a:ln>
                <a:solidFill>
                  <a:srgbClr val="FFFFFF"/>
                </a:solidFill>
                <a:effectLst/>
                <a:uLnTx/>
                <a:uFillTx/>
                <a:latin typeface="Segoe UI"/>
                <a:ea typeface="+mn-ea"/>
                <a:cs typeface="+mn-cs"/>
              </a:rPr>
              <a:t>SLAs, Downtime, operations, reliability</a:t>
            </a:r>
          </a:p>
        </p:txBody>
      </p:sp>
      <p:sp>
        <p:nvSpPr>
          <p:cNvPr id="14" name="Freeform: Shape 13">
            <a:extLst>
              <a:ext uri="{FF2B5EF4-FFF2-40B4-BE49-F238E27FC236}">
                <a16:creationId xmlns:a16="http://schemas.microsoft.com/office/drawing/2014/main" id="{6AD5E15A-B0C6-4B4C-BE47-C54D7BFD9DD8}"/>
              </a:ext>
            </a:extLst>
          </p:cNvPr>
          <p:cNvSpPr/>
          <p:nvPr/>
        </p:nvSpPr>
        <p:spPr>
          <a:xfrm>
            <a:off x="6356208"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Business justification</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Business case: </a:t>
            </a:r>
            <a:r>
              <a:rPr kumimoji="0" lang="en-US" sz="1400" b="0" i="0" u="none" strike="noStrike" kern="1200" cap="none" spc="0" normalizeH="0" baseline="0" noProof="0">
                <a:ln>
                  <a:noFill/>
                </a:ln>
                <a:solidFill>
                  <a:srgbClr val="FFFFFF"/>
                </a:solidFill>
                <a:effectLst/>
                <a:uLnTx/>
                <a:uFillTx/>
                <a:latin typeface="Segoe UI"/>
                <a:ea typeface="+mn-ea"/>
                <a:cs typeface="+mn-cs"/>
              </a:rPr>
              <a:t>the cloud </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is not always cheaper, mirroring is not cloud, servers drive cost analysis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Financial model: </a:t>
            </a:r>
            <a:r>
              <a:rPr kumimoji="0" lang="en-US" sz="1400" b="0" i="0" u="none" strike="noStrike" kern="1200" cap="none" spc="0" normalizeH="0" baseline="0" noProof="0">
                <a:ln>
                  <a:noFill/>
                </a:ln>
                <a:solidFill>
                  <a:srgbClr val="FFFFFF"/>
                </a:solidFill>
                <a:effectLst/>
                <a:uLnTx/>
                <a:uFillTx/>
                <a:latin typeface="Segoe UI"/>
                <a:ea typeface="+mn-ea"/>
                <a:cs typeface="+mn-cs"/>
              </a:rPr>
              <a:t>Capex/</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err="1">
                <a:ln>
                  <a:noFill/>
                </a:ln>
                <a:solidFill>
                  <a:srgbClr val="FFFFFF"/>
                </a:solidFill>
                <a:effectLst/>
                <a:uLnTx/>
                <a:uFillTx/>
                <a:latin typeface="Segoe UI"/>
                <a:ea typeface="+mn-ea"/>
                <a:cs typeface="+mn-cs"/>
              </a:rPr>
              <a:t>Opex</a:t>
            </a:r>
            <a:r>
              <a:rPr kumimoji="0" lang="en-US" sz="1400" b="0" i="0" u="none" strike="noStrike" kern="1200" cap="none" spc="0" normalizeH="0" baseline="0" noProof="0">
                <a:ln>
                  <a:noFill/>
                </a:ln>
                <a:solidFill>
                  <a:srgbClr val="FFFFFF"/>
                </a:solidFill>
                <a:effectLst/>
                <a:uLnTx/>
                <a:uFillTx/>
                <a:latin typeface="Segoe UI"/>
                <a:ea typeface="+mn-ea"/>
                <a:cs typeface="+mn-cs"/>
              </a:rPr>
              <a:t>, ROI, gain, cost avoidance/reduction</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Cloud accounting: </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cost center, procurement, profit center, revenue generating, chargeback</a:t>
            </a:r>
          </a:p>
        </p:txBody>
      </p:sp>
      <p:sp>
        <p:nvSpPr>
          <p:cNvPr id="16" name="Freeform: Shape 15">
            <a:extLst>
              <a:ext uri="{FF2B5EF4-FFF2-40B4-BE49-F238E27FC236}">
                <a16:creationId xmlns:a16="http://schemas.microsoft.com/office/drawing/2014/main" id="{568F034A-94E4-49C1-BE42-445EF51C5797}"/>
              </a:ext>
            </a:extLst>
          </p:cNvPr>
          <p:cNvSpPr/>
          <p:nvPr/>
        </p:nvSpPr>
        <p:spPr>
          <a:xfrm>
            <a:off x="9238079"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First project</a:t>
            </a:r>
            <a:endParaRPr kumimoji="0" lang="en-US" sz="1400" b="0" i="0" u="none" strike="noStrike" kern="1200" cap="none" spc="0" normalizeH="0" baseline="0" noProof="0">
              <a:ln>
                <a:noFill/>
              </a:ln>
              <a:solidFill>
                <a:srgbClr val="FFFFFF"/>
              </a:solidFill>
              <a:effectLst/>
              <a:uLnTx/>
              <a:uFillTx/>
              <a:latin typeface="Segoe UI"/>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Business criteria: </a:t>
            </a:r>
            <a:r>
              <a:rPr kumimoji="0" lang="en-US" sz="1400" b="0" i="0" u="none" strike="noStrike" kern="1200" cap="none" spc="0" normalizeH="0" baseline="0" noProof="0">
                <a:ln>
                  <a:noFill/>
                </a:ln>
                <a:solidFill>
                  <a:srgbClr val="FFFFFF"/>
                </a:solidFill>
                <a:effectLst/>
                <a:uLnTx/>
                <a:uFillTx/>
                <a:latin typeface="Segoe UI"/>
                <a:ea typeface="+mn-ea"/>
                <a:cs typeface="+mn-cs"/>
              </a:rPr>
              <a:t>workload supported by a BDM</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Technical criteria: </a:t>
            </a:r>
            <a:r>
              <a:rPr kumimoji="0" lang="en-US" sz="1400" b="0" i="0" u="none" strike="noStrike" kern="1200" cap="none" spc="0" normalizeH="0" baseline="0" noProof="0">
                <a:ln>
                  <a:noFill/>
                </a:ln>
                <a:solidFill>
                  <a:srgbClr val="FFFFFF"/>
                </a:solidFill>
                <a:effectLst/>
                <a:uLnTx/>
                <a:uFillTx/>
                <a:latin typeface="Segoe UI"/>
                <a:ea typeface="+mn-ea"/>
                <a:cs typeface="+mn-cs"/>
              </a:rPr>
              <a:t>minimum dependencies and test path, no governance</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Qualitative analysis: </a:t>
            </a:r>
            <a:r>
              <a:rPr kumimoji="0" lang="en-US" sz="1400" b="0" i="0" u="none" strike="noStrike" kern="1200" cap="none" spc="0" normalizeH="0" baseline="0" noProof="0">
                <a:ln>
                  <a:noFill/>
                </a:ln>
                <a:solidFill>
                  <a:srgbClr val="FFFFFF"/>
                </a:solidFill>
                <a:effectLst/>
                <a:uLnTx/>
                <a:uFillTx/>
                <a:latin typeface="Segoe UI"/>
                <a:ea typeface="+mn-ea"/>
                <a:cs typeface="+mn-cs"/>
              </a:rPr>
              <a:t>Current Team analysis</a:t>
            </a:r>
          </a:p>
        </p:txBody>
      </p:sp>
      <p:sp>
        <p:nvSpPr>
          <p:cNvPr id="3" name="Rectangle 2">
            <a:extLst>
              <a:ext uri="{FF2B5EF4-FFF2-40B4-BE49-F238E27FC236}">
                <a16:creationId xmlns:a16="http://schemas.microsoft.com/office/drawing/2014/main" id="{F8266CB7-6728-47A8-8AE3-5217C57835D7}"/>
              </a:ext>
            </a:extLst>
          </p:cNvPr>
          <p:cNvSpPr/>
          <p:nvPr/>
        </p:nvSpPr>
        <p:spPr>
          <a:xfrm>
            <a:off x="588263" y="1312500"/>
            <a:ext cx="6831432" cy="907171"/>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Documenting the cloud strategy will help business stakeholders and technicians understand the benefits the organization is pursuing by adopting the cloud. </a:t>
            </a: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27" name="Rectangle: Rounded Corners 26">
            <a:extLst>
              <a:ext uri="{FF2B5EF4-FFF2-40B4-BE49-F238E27FC236}">
                <a16:creationId xmlns:a16="http://schemas.microsoft.com/office/drawing/2014/main" id="{B3429417-054D-4C0D-9F7E-D6F374EA2000}"/>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8" name="Group 27" descr="Ready">
            <a:extLst>
              <a:ext uri="{FF2B5EF4-FFF2-40B4-BE49-F238E27FC236}">
                <a16:creationId xmlns:a16="http://schemas.microsoft.com/office/drawing/2014/main" id="{3C0EA319-3876-4A0C-8C67-DAFDD1A64086}"/>
              </a:ext>
            </a:extLst>
          </p:cNvPr>
          <p:cNvGrpSpPr/>
          <p:nvPr/>
        </p:nvGrpSpPr>
        <p:grpSpPr>
          <a:xfrm>
            <a:off x="9310370" y="395708"/>
            <a:ext cx="1228859" cy="437524"/>
            <a:chOff x="6345065" y="2909875"/>
            <a:chExt cx="2323170" cy="827144"/>
          </a:xfrm>
        </p:grpSpPr>
        <p:sp>
          <p:nvSpPr>
            <p:cNvPr id="29" name="Rectangle: Rounded Corners 28">
              <a:extLst>
                <a:ext uri="{FF2B5EF4-FFF2-40B4-BE49-F238E27FC236}">
                  <a16:creationId xmlns:a16="http://schemas.microsoft.com/office/drawing/2014/main" id="{575BCE76-9A59-4B8B-B398-F7C46F5E3EBD}"/>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3" name="TextBox 32">
              <a:extLst>
                <a:ext uri="{FF2B5EF4-FFF2-40B4-BE49-F238E27FC236}">
                  <a16:creationId xmlns:a16="http://schemas.microsoft.com/office/drawing/2014/main" id="{AD25E879-5E79-4602-904D-C41FB16B7498}"/>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34" name="check 3" title="Icon of a checkmark with a circle around it">
              <a:extLst>
                <a:ext uri="{FF2B5EF4-FFF2-40B4-BE49-F238E27FC236}">
                  <a16:creationId xmlns:a16="http://schemas.microsoft.com/office/drawing/2014/main" id="{05F102C9-278B-4A35-89C8-7E2D1E2A1A0A}"/>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5" name="Group 34" descr="Plan">
            <a:extLst>
              <a:ext uri="{FF2B5EF4-FFF2-40B4-BE49-F238E27FC236}">
                <a16:creationId xmlns:a16="http://schemas.microsoft.com/office/drawing/2014/main" id="{F72551D5-4358-4A9E-8BB7-46382F475550}"/>
              </a:ext>
            </a:extLst>
          </p:cNvPr>
          <p:cNvGrpSpPr/>
          <p:nvPr/>
        </p:nvGrpSpPr>
        <p:grpSpPr>
          <a:xfrm>
            <a:off x="8011157" y="395708"/>
            <a:ext cx="1226203" cy="437524"/>
            <a:chOff x="3716688" y="2901128"/>
            <a:chExt cx="2318149" cy="827144"/>
          </a:xfrm>
        </p:grpSpPr>
        <p:sp>
          <p:nvSpPr>
            <p:cNvPr id="36" name="Rectangle: Rounded Corners 35">
              <a:extLst>
                <a:ext uri="{FF2B5EF4-FFF2-40B4-BE49-F238E27FC236}">
                  <a16:creationId xmlns:a16="http://schemas.microsoft.com/office/drawing/2014/main" id="{5D4BF118-37A7-454F-9549-49A01F76D58D}"/>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7" name="TextBox 36">
              <a:extLst>
                <a:ext uri="{FF2B5EF4-FFF2-40B4-BE49-F238E27FC236}">
                  <a16:creationId xmlns:a16="http://schemas.microsoft.com/office/drawing/2014/main" id="{50706349-1CF2-4BE9-A3D9-85AABA23B020}"/>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8" name="BulletedList_E8FD" title="Icon of a bulleted list">
              <a:extLst>
                <a:ext uri="{FF2B5EF4-FFF2-40B4-BE49-F238E27FC236}">
                  <a16:creationId xmlns:a16="http://schemas.microsoft.com/office/drawing/2014/main" id="{5787F845-CF3D-4830-BBC1-C2CC5FD2564F}"/>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9" name="Group 38" descr="Adpot">
            <a:extLst>
              <a:ext uri="{FF2B5EF4-FFF2-40B4-BE49-F238E27FC236}">
                <a16:creationId xmlns:a16="http://schemas.microsoft.com/office/drawing/2014/main" id="{E6B8F3F0-2AE0-4812-B786-E6F80443138A}"/>
              </a:ext>
            </a:extLst>
          </p:cNvPr>
          <p:cNvGrpSpPr/>
          <p:nvPr/>
        </p:nvGrpSpPr>
        <p:grpSpPr>
          <a:xfrm>
            <a:off x="10622288" y="395708"/>
            <a:ext cx="1206105" cy="437524"/>
            <a:chOff x="9006021" y="2909875"/>
            <a:chExt cx="2280155" cy="827144"/>
          </a:xfrm>
        </p:grpSpPr>
        <p:sp>
          <p:nvSpPr>
            <p:cNvPr id="40" name="Rectangle: Rounded Corners 39">
              <a:extLst>
                <a:ext uri="{FF2B5EF4-FFF2-40B4-BE49-F238E27FC236}">
                  <a16:creationId xmlns:a16="http://schemas.microsoft.com/office/drawing/2014/main" id="{D9261EA2-1F1C-426E-B76F-E2264A97B5FF}"/>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1" name="Rectangle 40">
              <a:extLst>
                <a:ext uri="{FF2B5EF4-FFF2-40B4-BE49-F238E27FC236}">
                  <a16:creationId xmlns:a16="http://schemas.microsoft.com/office/drawing/2014/main" id="{D57F3D59-DEF6-4588-BBCC-05D113445627}"/>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42" name="arrow_3" title="Icon of an arrow pointing down at a line">
              <a:extLst>
                <a:ext uri="{FF2B5EF4-FFF2-40B4-BE49-F238E27FC236}">
                  <a16:creationId xmlns:a16="http://schemas.microsoft.com/office/drawing/2014/main" id="{0C66B6DB-19E7-4BD2-90E2-8E4B8B23504C}"/>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43" name="Group 42" descr="Define Strategy">
            <a:extLst>
              <a:ext uri="{FF2B5EF4-FFF2-40B4-BE49-F238E27FC236}">
                <a16:creationId xmlns:a16="http://schemas.microsoft.com/office/drawing/2014/main" id="{A4AD35A5-EF15-4293-881F-76F2145D1BA1}"/>
              </a:ext>
            </a:extLst>
          </p:cNvPr>
          <p:cNvGrpSpPr/>
          <p:nvPr/>
        </p:nvGrpSpPr>
        <p:grpSpPr>
          <a:xfrm>
            <a:off x="6629115" y="312170"/>
            <a:ext cx="1226203" cy="604598"/>
            <a:chOff x="1103923" y="2743198"/>
            <a:chExt cx="2318149" cy="1143000"/>
          </a:xfrm>
        </p:grpSpPr>
        <p:sp>
          <p:nvSpPr>
            <p:cNvPr id="44" name="Rectangle: Rounded Corners 43">
              <a:extLst>
                <a:ext uri="{FF2B5EF4-FFF2-40B4-BE49-F238E27FC236}">
                  <a16:creationId xmlns:a16="http://schemas.microsoft.com/office/drawing/2014/main" id="{B2D92E00-5EBE-4532-99AC-6A5E38A3A075}"/>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5" name="plan" title="Icon of a circle with an arrow projecting from it between two exes">
              <a:extLst>
                <a:ext uri="{FF2B5EF4-FFF2-40B4-BE49-F238E27FC236}">
                  <a16:creationId xmlns:a16="http://schemas.microsoft.com/office/drawing/2014/main" id="{8F59E554-D8C3-480D-B83D-526EAE9FD59E}"/>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6" name="TextBox 45">
              <a:extLst>
                <a:ext uri="{FF2B5EF4-FFF2-40B4-BE49-F238E27FC236}">
                  <a16:creationId xmlns:a16="http://schemas.microsoft.com/office/drawing/2014/main" id="{C38D8300-1CED-40B9-89DD-EB007864F15C}"/>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7" name="Rectangle: Rounded Corners 46">
            <a:extLst>
              <a:ext uri="{FF2B5EF4-FFF2-40B4-BE49-F238E27FC236}">
                <a16:creationId xmlns:a16="http://schemas.microsoft.com/office/drawing/2014/main" id="{30E5EF44-E1A2-481C-9822-8EF6D3C78711}"/>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8" name="Group 47" descr="Manage">
            <a:extLst>
              <a:ext uri="{FF2B5EF4-FFF2-40B4-BE49-F238E27FC236}">
                <a16:creationId xmlns:a16="http://schemas.microsoft.com/office/drawing/2014/main" id="{07F3D1EE-EE34-4CCE-88FD-8C3A11051C7F}"/>
              </a:ext>
            </a:extLst>
          </p:cNvPr>
          <p:cNvGrpSpPr/>
          <p:nvPr/>
        </p:nvGrpSpPr>
        <p:grpSpPr>
          <a:xfrm>
            <a:off x="9954953" y="1093250"/>
            <a:ext cx="1228859" cy="437524"/>
            <a:chOff x="6172864" y="5454930"/>
            <a:chExt cx="2323170" cy="827144"/>
          </a:xfrm>
        </p:grpSpPr>
        <p:sp>
          <p:nvSpPr>
            <p:cNvPr id="49" name="Rectangle: Rounded Corners 48">
              <a:extLst>
                <a:ext uri="{FF2B5EF4-FFF2-40B4-BE49-F238E27FC236}">
                  <a16:creationId xmlns:a16="http://schemas.microsoft.com/office/drawing/2014/main" id="{A410066E-FF9B-4C44-8BB5-2CE3461F2BA4}"/>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0" name="Trackers_EADF_bidi" title="Icon of a clipboard with a checklist on it">
              <a:extLst>
                <a:ext uri="{FF2B5EF4-FFF2-40B4-BE49-F238E27FC236}">
                  <a16:creationId xmlns:a16="http://schemas.microsoft.com/office/drawing/2014/main" id="{72AE73FC-448E-4163-B1CD-F7C3095FF704}"/>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51" name="TextBox 50">
              <a:extLst>
                <a:ext uri="{FF2B5EF4-FFF2-40B4-BE49-F238E27FC236}">
                  <a16:creationId xmlns:a16="http://schemas.microsoft.com/office/drawing/2014/main" id="{017271AB-0518-4C39-A137-95C39D623529}"/>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52" name="Group 51" descr="Govern">
            <a:extLst>
              <a:ext uri="{FF2B5EF4-FFF2-40B4-BE49-F238E27FC236}">
                <a16:creationId xmlns:a16="http://schemas.microsoft.com/office/drawing/2014/main" id="{748BC1C0-28F1-47CB-A39F-1334E9BDD41D}"/>
              </a:ext>
            </a:extLst>
          </p:cNvPr>
          <p:cNvGrpSpPr/>
          <p:nvPr/>
        </p:nvGrpSpPr>
        <p:grpSpPr>
          <a:xfrm>
            <a:off x="8655740" y="1093250"/>
            <a:ext cx="1226203" cy="437524"/>
            <a:chOff x="3716688" y="5454930"/>
            <a:chExt cx="2318149" cy="827144"/>
          </a:xfrm>
        </p:grpSpPr>
        <p:sp>
          <p:nvSpPr>
            <p:cNvPr id="53" name="Rectangle: Rounded Corners 52">
              <a:extLst>
                <a:ext uri="{FF2B5EF4-FFF2-40B4-BE49-F238E27FC236}">
                  <a16:creationId xmlns:a16="http://schemas.microsoft.com/office/drawing/2014/main" id="{A3C1D813-C699-40C9-8065-DE7DF0338CD8}"/>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54" name="Org_ECA6" title="Icon of three boxes in a bracket chart">
              <a:extLst>
                <a:ext uri="{FF2B5EF4-FFF2-40B4-BE49-F238E27FC236}">
                  <a16:creationId xmlns:a16="http://schemas.microsoft.com/office/drawing/2014/main" id="{065DD121-C36C-4BE7-80A1-AD22B83E02FD}"/>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55" name="TextBox 54">
              <a:extLst>
                <a:ext uri="{FF2B5EF4-FFF2-40B4-BE49-F238E27FC236}">
                  <a16:creationId xmlns:a16="http://schemas.microsoft.com/office/drawing/2014/main" id="{450990EC-63E9-4142-B131-8941EDEA3DB4}"/>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22" name="Rectangle 21">
            <a:extLst>
              <a:ext uri="{FF2B5EF4-FFF2-40B4-BE49-F238E27FC236}">
                <a16:creationId xmlns:a16="http://schemas.microsoft.com/office/drawing/2014/main" id="{528550B8-63F2-43CC-8B18-E130D43BB961}"/>
              </a:ext>
              <a:ext uri="{C183D7F6-B498-43B3-948B-1728B52AA6E4}">
                <adec:decorative xmlns:adec="http://schemas.microsoft.com/office/drawing/2017/decorative" val="1"/>
              </a:ext>
            </a:extLst>
          </p:cNvPr>
          <p:cNvSpPr/>
          <p:nvPr/>
        </p:nvSpPr>
        <p:spPr bwMode="auto">
          <a:xfrm>
            <a:off x="7863582" y="199993"/>
            <a:ext cx="4165600" cy="1619439"/>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1007259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100000" fill="hold" grpId="1" nodeType="withEffect">
                                  <p:stCondLst>
                                    <p:cond delay="0"/>
                                  </p:stCondLst>
                                  <p:childTnLst>
                                    <p:animMotion origin="layout" path="M -3.54167E-6 0.04491 L -3.54167E-6 1.48148E-6 " pathEditMode="relative" rAng="0" ptsTypes="AA">
                                      <p:cBhvr>
                                        <p:cTn id="9" dur="600" fill="hold"/>
                                        <p:tgtEl>
                                          <p:spTgt spid="7"/>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childTnLst>
                                </p:cTn>
                              </p:par>
                              <p:par>
                                <p:cTn id="15" presetID="42" presetClass="path" presetSubtype="0" decel="100000" fill="hold" grpId="1" nodeType="withEffect">
                                  <p:stCondLst>
                                    <p:cond delay="0"/>
                                  </p:stCondLst>
                                  <p:childTnLst>
                                    <p:animMotion origin="layout" path="M -1.875E-6 0.04491 L -1.875E-6 1.48148E-6 " pathEditMode="relative" rAng="0" ptsTypes="AA">
                                      <p:cBhvr>
                                        <p:cTn id="16" dur="600" fill="hold"/>
                                        <p:tgtEl>
                                          <p:spTgt spid="12"/>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42" presetClass="path" presetSubtype="0" decel="100000" fill="hold" grpId="1" nodeType="withEffect">
                                  <p:stCondLst>
                                    <p:cond delay="0"/>
                                  </p:stCondLst>
                                  <p:childTnLst>
                                    <p:animMotion origin="layout" path="M 1.11022E-16 0.04491 L 1.11022E-16 1.48148E-6 " pathEditMode="relative" rAng="0" ptsTypes="AA">
                                      <p:cBhvr>
                                        <p:cTn id="23" dur="600" fill="hold"/>
                                        <p:tgtEl>
                                          <p:spTgt spid="14"/>
                                        </p:tgtEl>
                                        <p:attrNameLst>
                                          <p:attrName>ppt_x</p:attrName>
                                          <p:attrName>ppt_y</p:attrName>
                                        </p:attrNameLst>
                                      </p:cBhvr>
                                      <p:rCtr x="0" y="-2245"/>
                                    </p:animMotion>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42" presetClass="path" presetSubtype="0" decel="100000" fill="hold" grpId="1" nodeType="withEffect">
                                  <p:stCondLst>
                                    <p:cond delay="0"/>
                                  </p:stCondLst>
                                  <p:childTnLst>
                                    <p:animMotion origin="layout" path="M 1.875E-6 0.04491 L 1.875E-6 1.48148E-6 " pathEditMode="relative" rAng="0" ptsTypes="AA">
                                      <p:cBhvr>
                                        <p:cTn id="30" dur="600" fill="hold"/>
                                        <p:tgtEl>
                                          <p:spTgt spid="16"/>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2" grpId="0" animBg="1"/>
      <p:bldP spid="12" grpId="1" animBg="1"/>
      <p:bldP spid="14" grpId="0" animBg="1"/>
      <p:bldP spid="14" grpId="1" animBg="1"/>
      <p:bldP spid="16" grpId="0" animBg="1"/>
      <p:bldP spid="16"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CF4A2DF-1B20-42DE-8B69-FF07B6C97590}"/>
              </a:ext>
            </a:extLst>
          </p:cNvPr>
          <p:cNvSpPr>
            <a:spLocks noGrp="1"/>
          </p:cNvSpPr>
          <p:nvPr>
            <p:ph type="title"/>
          </p:nvPr>
        </p:nvSpPr>
        <p:spPr/>
        <p:txBody>
          <a:bodyPr/>
          <a:lstStyle/>
          <a:p>
            <a:r>
              <a:rPr lang="en-US" dirty="0"/>
              <a:t>Challenge 1: Define the Strategy</a:t>
            </a:r>
          </a:p>
        </p:txBody>
      </p:sp>
      <p:sp>
        <p:nvSpPr>
          <p:cNvPr id="5" name="Textplatzhalter 4">
            <a:extLst>
              <a:ext uri="{FF2B5EF4-FFF2-40B4-BE49-F238E27FC236}">
                <a16:creationId xmlns:a16="http://schemas.microsoft.com/office/drawing/2014/main" id="{56364313-38E7-44F8-A391-1B81BF351796}"/>
              </a:ext>
            </a:extLst>
          </p:cNvPr>
          <p:cNvSpPr>
            <a:spLocks noGrp="1"/>
          </p:cNvSpPr>
          <p:nvPr>
            <p:ph type="body" sz="quarter" idx="10"/>
          </p:nvPr>
        </p:nvSpPr>
        <p:spPr>
          <a:xfrm>
            <a:off x="586390" y="1434370"/>
            <a:ext cx="5509610" cy="3933384"/>
          </a:xfrm>
        </p:spPr>
        <p:txBody>
          <a:bodyPr/>
          <a:lstStyle/>
          <a:p>
            <a:r>
              <a:rPr lang="en-US" sz="1800" dirty="0"/>
              <a:t>In this challenge you will learn about the Define Strategy phase from the Cloud Adoption Framework. You will get familiar and understand that there are many reasons and motivations for a cloud adoption and identifying and understanding them is key in developing an effective cloud adoption plan for the customer. </a:t>
            </a:r>
            <a:br>
              <a:rPr lang="en-US" sz="1800" dirty="0"/>
            </a:br>
            <a:endParaRPr lang="en-US" sz="1800" dirty="0"/>
          </a:p>
          <a:p>
            <a:r>
              <a:rPr lang="en-US" sz="1800" dirty="0"/>
              <a:t>Every customer has different priorities, processes, and organizational structure that need to be evaluated in order to guarantee a successful cloud journey. You will use this information to start designing your business case and the presentation you will be presenting to the customer’s board.</a:t>
            </a:r>
          </a:p>
        </p:txBody>
      </p:sp>
      <p:sp>
        <p:nvSpPr>
          <p:cNvPr id="7" name="Textfeld 6">
            <a:extLst>
              <a:ext uri="{FF2B5EF4-FFF2-40B4-BE49-F238E27FC236}">
                <a16:creationId xmlns:a16="http://schemas.microsoft.com/office/drawing/2014/main" id="{689B3679-32CB-4EDE-AEB0-B79F44952202}"/>
              </a:ext>
            </a:extLst>
          </p:cNvPr>
          <p:cNvSpPr txBox="1"/>
          <p:nvPr/>
        </p:nvSpPr>
        <p:spPr>
          <a:xfrm>
            <a:off x="6860736" y="1434370"/>
            <a:ext cx="4562007" cy="3139321"/>
          </a:xfrm>
          <a:prstGeom prst="rect">
            <a:avLst/>
          </a:prstGeom>
          <a:noFill/>
        </p:spPr>
        <p:txBody>
          <a:bodyPr wrap="square">
            <a:spAutoFit/>
          </a:bodyPr>
          <a:lstStyle/>
          <a:p>
            <a:r>
              <a:rPr lang="en-US" sz="1800" b="1" dirty="0"/>
              <a:t>Learning Objectives: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Document motivations and benefits for moving to the cloud.</a:t>
            </a:r>
          </a:p>
          <a:p>
            <a:pPr marL="285750" indent="-285750">
              <a:buFont typeface="Arial" panose="020B0604020202020204" pitchFamily="34" charset="0"/>
              <a:buChar char="•"/>
            </a:pPr>
            <a:r>
              <a:rPr lang="en-US" sz="1800" dirty="0"/>
              <a:t>Establish clear business outcomes, by key stakeholders or decision-makers, that align with your motivations.</a:t>
            </a:r>
          </a:p>
          <a:p>
            <a:pPr marL="285750" indent="-285750">
              <a:buFont typeface="Arial" panose="020B0604020202020204" pitchFamily="34" charset="0"/>
              <a:buChar char="•"/>
            </a:pPr>
            <a:r>
              <a:rPr lang="en-US" sz="1800" dirty="0"/>
              <a:t>Define your business case by capturing a business justification through a financial model to project business impact.</a:t>
            </a:r>
          </a:p>
        </p:txBody>
      </p:sp>
    </p:spTree>
    <p:extLst>
      <p:ext uri="{BB962C8B-B14F-4D97-AF65-F5344CB8AC3E}">
        <p14:creationId xmlns:p14="http://schemas.microsoft.com/office/powerpoint/2010/main" val="7547908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8402EF4-93A7-4CB5-9786-CFB949DA5F46}"/>
              </a:ext>
            </a:extLst>
          </p:cNvPr>
          <p:cNvSpPr>
            <a:spLocks noGrp="1"/>
          </p:cNvSpPr>
          <p:nvPr>
            <p:ph type="title"/>
          </p:nvPr>
        </p:nvSpPr>
        <p:spPr>
          <a:xfrm>
            <a:off x="588263" y="2979539"/>
            <a:ext cx="4167887" cy="553998"/>
          </a:xfrm>
        </p:spPr>
        <p:txBody>
          <a:bodyPr/>
          <a:lstStyle/>
          <a:p>
            <a:r>
              <a:rPr lang="en-US" dirty="0"/>
              <a:t>Challenge 2</a:t>
            </a:r>
          </a:p>
        </p:txBody>
      </p:sp>
      <p:sp>
        <p:nvSpPr>
          <p:cNvPr id="5" name="Textplatzhalter 4">
            <a:extLst>
              <a:ext uri="{FF2B5EF4-FFF2-40B4-BE49-F238E27FC236}">
                <a16:creationId xmlns:a16="http://schemas.microsoft.com/office/drawing/2014/main" id="{9D3A282B-41F7-4E7F-99B3-8028F92EC07F}"/>
              </a:ext>
            </a:extLst>
          </p:cNvPr>
          <p:cNvSpPr>
            <a:spLocks noGrp="1"/>
          </p:cNvSpPr>
          <p:nvPr>
            <p:ph type="body" sz="quarter" idx="12"/>
          </p:nvPr>
        </p:nvSpPr>
        <p:spPr/>
        <p:txBody>
          <a:bodyPr/>
          <a:lstStyle/>
          <a:p>
            <a:r>
              <a:rPr lang="en-US" dirty="0"/>
              <a:t>Governance</a:t>
            </a:r>
          </a:p>
        </p:txBody>
      </p:sp>
    </p:spTree>
    <p:extLst>
      <p:ext uri="{BB962C8B-B14F-4D97-AF65-F5344CB8AC3E}">
        <p14:creationId xmlns:p14="http://schemas.microsoft.com/office/powerpoint/2010/main" val="3856240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CF4A2DF-1B20-42DE-8B69-FF07B6C97590}"/>
              </a:ext>
            </a:extLst>
          </p:cNvPr>
          <p:cNvSpPr>
            <a:spLocks noGrp="1"/>
          </p:cNvSpPr>
          <p:nvPr>
            <p:ph type="title"/>
          </p:nvPr>
        </p:nvSpPr>
        <p:spPr/>
        <p:txBody>
          <a:bodyPr/>
          <a:lstStyle/>
          <a:p>
            <a:r>
              <a:rPr lang="en-US" dirty="0"/>
              <a:t>Challenge 2: Governance</a:t>
            </a:r>
          </a:p>
        </p:txBody>
      </p:sp>
      <p:sp>
        <p:nvSpPr>
          <p:cNvPr id="5" name="Textplatzhalter 4">
            <a:extLst>
              <a:ext uri="{FF2B5EF4-FFF2-40B4-BE49-F238E27FC236}">
                <a16:creationId xmlns:a16="http://schemas.microsoft.com/office/drawing/2014/main" id="{56364313-38E7-44F8-A391-1B81BF351796}"/>
              </a:ext>
            </a:extLst>
          </p:cNvPr>
          <p:cNvSpPr>
            <a:spLocks noGrp="1"/>
          </p:cNvSpPr>
          <p:nvPr>
            <p:ph type="body" sz="quarter" idx="10"/>
          </p:nvPr>
        </p:nvSpPr>
        <p:spPr>
          <a:xfrm>
            <a:off x="586390" y="1434370"/>
            <a:ext cx="5509610" cy="830997"/>
          </a:xfrm>
        </p:spPr>
        <p:txBody>
          <a:bodyPr/>
          <a:lstStyle/>
          <a:p>
            <a:r>
              <a:rPr lang="en-US" sz="1800" dirty="0"/>
              <a:t>In this challenge you will have the opportunity to review the organization and understand how they can build a governance framework.</a:t>
            </a:r>
          </a:p>
        </p:txBody>
      </p:sp>
      <p:sp>
        <p:nvSpPr>
          <p:cNvPr id="7" name="Textfeld 6">
            <a:extLst>
              <a:ext uri="{FF2B5EF4-FFF2-40B4-BE49-F238E27FC236}">
                <a16:creationId xmlns:a16="http://schemas.microsoft.com/office/drawing/2014/main" id="{689B3679-32CB-4EDE-AEB0-B79F44952202}"/>
              </a:ext>
            </a:extLst>
          </p:cNvPr>
          <p:cNvSpPr txBox="1"/>
          <p:nvPr/>
        </p:nvSpPr>
        <p:spPr>
          <a:xfrm>
            <a:off x="6860736" y="1434370"/>
            <a:ext cx="4562007" cy="2031325"/>
          </a:xfrm>
          <a:prstGeom prst="rect">
            <a:avLst/>
          </a:prstGeom>
          <a:noFill/>
        </p:spPr>
        <p:txBody>
          <a:bodyPr wrap="square">
            <a:spAutoFit/>
          </a:bodyPr>
          <a:lstStyle/>
          <a:p>
            <a:r>
              <a:rPr lang="en-US" sz="1800" b="1" dirty="0"/>
              <a:t>Learning Objectives: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High-level governance structure</a:t>
            </a:r>
          </a:p>
          <a:p>
            <a:pPr marL="285750" indent="-285750">
              <a:buFont typeface="Arial" panose="020B0604020202020204" pitchFamily="34" charset="0"/>
              <a:buChar char="•"/>
            </a:pPr>
            <a:r>
              <a:rPr lang="en-US" sz="1800" dirty="0"/>
              <a:t>Skills readiness path; capabilities required for managing their cloud environment</a:t>
            </a:r>
          </a:p>
          <a:p>
            <a:pPr marL="285750" indent="-285750">
              <a:buFont typeface="Arial" panose="020B0604020202020204" pitchFamily="34" charset="0"/>
              <a:buChar char="•"/>
            </a:pPr>
            <a:r>
              <a:rPr lang="en-US" sz="1800" dirty="0"/>
              <a:t>Cloud adoption team verified (RACI)</a:t>
            </a:r>
          </a:p>
        </p:txBody>
      </p:sp>
    </p:spTree>
    <p:extLst>
      <p:ext uri="{BB962C8B-B14F-4D97-AF65-F5344CB8AC3E}">
        <p14:creationId xmlns:p14="http://schemas.microsoft.com/office/powerpoint/2010/main" val="156620129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8402EF4-93A7-4CB5-9786-CFB949DA5F46}"/>
              </a:ext>
            </a:extLst>
          </p:cNvPr>
          <p:cNvSpPr>
            <a:spLocks noGrp="1"/>
          </p:cNvSpPr>
          <p:nvPr>
            <p:ph type="title"/>
          </p:nvPr>
        </p:nvSpPr>
        <p:spPr>
          <a:xfrm>
            <a:off x="588263" y="2979539"/>
            <a:ext cx="4167887" cy="553998"/>
          </a:xfrm>
        </p:spPr>
        <p:txBody>
          <a:bodyPr/>
          <a:lstStyle/>
          <a:p>
            <a:r>
              <a:rPr lang="en-US" dirty="0"/>
              <a:t>Challenge 3</a:t>
            </a:r>
          </a:p>
        </p:txBody>
      </p:sp>
      <p:sp>
        <p:nvSpPr>
          <p:cNvPr id="5" name="Textplatzhalter 4">
            <a:extLst>
              <a:ext uri="{FF2B5EF4-FFF2-40B4-BE49-F238E27FC236}">
                <a16:creationId xmlns:a16="http://schemas.microsoft.com/office/drawing/2014/main" id="{9D3A282B-41F7-4E7F-99B3-8028F92EC07F}"/>
              </a:ext>
            </a:extLst>
          </p:cNvPr>
          <p:cNvSpPr>
            <a:spLocks noGrp="1"/>
          </p:cNvSpPr>
          <p:nvPr>
            <p:ph type="body" sz="quarter" idx="12"/>
          </p:nvPr>
        </p:nvSpPr>
        <p:spPr/>
        <p:txBody>
          <a:bodyPr/>
          <a:lstStyle/>
          <a:p>
            <a:r>
              <a:rPr lang="en-US" dirty="0"/>
              <a:t>Building the Plan</a:t>
            </a:r>
          </a:p>
        </p:txBody>
      </p:sp>
    </p:spTree>
    <p:extLst>
      <p:ext uri="{BB962C8B-B14F-4D97-AF65-F5344CB8AC3E}">
        <p14:creationId xmlns:p14="http://schemas.microsoft.com/office/powerpoint/2010/main" val="1902604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7EE42-3BEB-4B78-A54D-2C89B82E8E31}"/>
              </a:ext>
            </a:extLst>
          </p:cNvPr>
          <p:cNvSpPr>
            <a:spLocks noGrp="1"/>
          </p:cNvSpPr>
          <p:nvPr>
            <p:ph type="title"/>
          </p:nvPr>
        </p:nvSpPr>
        <p:spPr/>
        <p:txBody>
          <a:bodyPr/>
          <a:lstStyle/>
          <a:p>
            <a:r>
              <a:rPr lang="en-US"/>
              <a:t>Plan</a:t>
            </a:r>
          </a:p>
        </p:txBody>
      </p:sp>
      <p:sp>
        <p:nvSpPr>
          <p:cNvPr id="3" name="Rectangle 2">
            <a:extLst>
              <a:ext uri="{FF2B5EF4-FFF2-40B4-BE49-F238E27FC236}">
                <a16:creationId xmlns:a16="http://schemas.microsoft.com/office/drawing/2014/main" id="{529AFAD4-FD22-42B6-9654-A48173E36E36}"/>
              </a:ext>
            </a:extLst>
          </p:cNvPr>
          <p:cNvSpPr/>
          <p:nvPr/>
        </p:nvSpPr>
        <p:spPr>
          <a:xfrm>
            <a:off x="588263" y="1312500"/>
            <a:ext cx="6096000" cy="907171"/>
          </a:xfrm>
          <a:prstGeom prst="rect">
            <a:avLst/>
          </a:prstGeom>
        </p:spPr>
        <p:txBody>
          <a:bodyPr wrap="square" lIns="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000000"/>
                </a:solidFill>
                <a:effectLst/>
                <a:uLnTx/>
                <a:uFillTx/>
                <a:latin typeface="Segoe UI" panose="020B0502040204020203" pitchFamily="34" charset="0"/>
                <a:ea typeface="+mn-ea"/>
                <a:cs typeface="+mn-cs"/>
              </a:rPr>
              <a:t>Cloud adoption plans convert the aspirational goals of the cloud adoption strategy into actions. It will help guide technical efforts, in alignment with the business strategy.</a:t>
            </a:r>
          </a:p>
        </p:txBody>
      </p:sp>
      <p:sp>
        <p:nvSpPr>
          <p:cNvPr id="23" name="Rectangle: Rounded Corners 22">
            <a:extLst>
              <a:ext uri="{FF2B5EF4-FFF2-40B4-BE49-F238E27FC236}">
                <a16:creationId xmlns:a16="http://schemas.microsoft.com/office/drawing/2014/main" id="{40E88B9F-A48E-41FF-AFDC-1CF8A31361A6}"/>
              </a:ext>
              <a:ext uri="{C183D7F6-B498-43B3-948B-1728B52AA6E4}">
                <adec:decorative xmlns:adec="http://schemas.microsoft.com/office/drawing/2017/decorative" val="1"/>
              </a:ext>
            </a:extLst>
          </p:cNvPr>
          <p:cNvSpPr/>
          <p:nvPr/>
        </p:nvSpPr>
        <p:spPr>
          <a:xfrm>
            <a:off x="7936476" y="312171"/>
            <a:ext cx="3966599"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24" name="Group 23" descr="Ready">
            <a:extLst>
              <a:ext uri="{FF2B5EF4-FFF2-40B4-BE49-F238E27FC236}">
                <a16:creationId xmlns:a16="http://schemas.microsoft.com/office/drawing/2014/main" id="{A7261B5D-8EDD-42F6-9405-689A8A29809C}"/>
              </a:ext>
            </a:extLst>
          </p:cNvPr>
          <p:cNvGrpSpPr/>
          <p:nvPr/>
        </p:nvGrpSpPr>
        <p:grpSpPr>
          <a:xfrm>
            <a:off x="9310370" y="395708"/>
            <a:ext cx="1228859" cy="437524"/>
            <a:chOff x="6345065" y="2909875"/>
            <a:chExt cx="2323170" cy="827144"/>
          </a:xfrm>
        </p:grpSpPr>
        <p:sp>
          <p:nvSpPr>
            <p:cNvPr id="25" name="Rectangle: Rounded Corners 24">
              <a:extLst>
                <a:ext uri="{FF2B5EF4-FFF2-40B4-BE49-F238E27FC236}">
                  <a16:creationId xmlns:a16="http://schemas.microsoft.com/office/drawing/2014/main" id="{D189C996-5046-4443-9381-51170AC214AB}"/>
                </a:ext>
              </a:extLst>
            </p:cNvPr>
            <p:cNvSpPr/>
            <p:nvPr/>
          </p:nvSpPr>
          <p:spPr>
            <a:xfrm>
              <a:off x="6366573"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26" name="TextBox 25">
              <a:extLst>
                <a:ext uri="{FF2B5EF4-FFF2-40B4-BE49-F238E27FC236}">
                  <a16:creationId xmlns:a16="http://schemas.microsoft.com/office/drawing/2014/main" id="{ECCE9509-56A1-4412-BF21-9A46866AB902}"/>
                </a:ext>
              </a:extLst>
            </p:cNvPr>
            <p:cNvSpPr txBox="1"/>
            <p:nvPr/>
          </p:nvSpPr>
          <p:spPr>
            <a:xfrm>
              <a:off x="6345065" y="3177984"/>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Ready</a:t>
              </a:r>
            </a:p>
          </p:txBody>
        </p:sp>
        <p:sp>
          <p:nvSpPr>
            <p:cNvPr id="27" name="check 3" title="Icon of a checkmark with a circle around it">
              <a:extLst>
                <a:ext uri="{FF2B5EF4-FFF2-40B4-BE49-F238E27FC236}">
                  <a16:creationId xmlns:a16="http://schemas.microsoft.com/office/drawing/2014/main" id="{3E3B728E-BD6C-42BE-BBD3-462D0BE09513}"/>
                </a:ext>
              </a:extLst>
            </p:cNvPr>
            <p:cNvSpPr>
              <a:spLocks noChangeAspect="1" noEditPoints="1"/>
            </p:cNvSpPr>
            <p:nvPr/>
          </p:nvSpPr>
          <p:spPr bwMode="auto">
            <a:xfrm>
              <a:off x="6574597" y="3140567"/>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28" name="Group 27" descr="Plan">
            <a:extLst>
              <a:ext uri="{FF2B5EF4-FFF2-40B4-BE49-F238E27FC236}">
                <a16:creationId xmlns:a16="http://schemas.microsoft.com/office/drawing/2014/main" id="{AF53C16C-C9A0-4E9E-A8F7-DE1A2023F565}"/>
              </a:ext>
            </a:extLst>
          </p:cNvPr>
          <p:cNvGrpSpPr/>
          <p:nvPr/>
        </p:nvGrpSpPr>
        <p:grpSpPr>
          <a:xfrm>
            <a:off x="8011157" y="395708"/>
            <a:ext cx="1226203" cy="437524"/>
            <a:chOff x="3716688" y="2901128"/>
            <a:chExt cx="2318149" cy="827144"/>
          </a:xfrm>
        </p:grpSpPr>
        <p:sp>
          <p:nvSpPr>
            <p:cNvPr id="29" name="Rectangle: Rounded Corners 28">
              <a:extLst>
                <a:ext uri="{FF2B5EF4-FFF2-40B4-BE49-F238E27FC236}">
                  <a16:creationId xmlns:a16="http://schemas.microsoft.com/office/drawing/2014/main" id="{8D89DA49-0498-48FE-A9D4-3CCB13116783}"/>
                </a:ext>
              </a:extLst>
            </p:cNvPr>
            <p:cNvSpPr/>
            <p:nvPr/>
          </p:nvSpPr>
          <p:spPr>
            <a:xfrm>
              <a:off x="3735686" y="2901128"/>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0" name="TextBox 29">
              <a:extLst>
                <a:ext uri="{FF2B5EF4-FFF2-40B4-BE49-F238E27FC236}">
                  <a16:creationId xmlns:a16="http://schemas.microsoft.com/office/drawing/2014/main" id="{43CA5384-58A5-4A58-BAFC-78E184164226}"/>
                </a:ext>
              </a:extLst>
            </p:cNvPr>
            <p:cNvSpPr txBox="1"/>
            <p:nvPr/>
          </p:nvSpPr>
          <p:spPr>
            <a:xfrm>
              <a:off x="3716688" y="3169237"/>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Plan</a:t>
              </a:r>
            </a:p>
          </p:txBody>
        </p:sp>
        <p:sp>
          <p:nvSpPr>
            <p:cNvPr id="31" name="BulletedList_E8FD" title="Icon of a bulleted list">
              <a:extLst>
                <a:ext uri="{FF2B5EF4-FFF2-40B4-BE49-F238E27FC236}">
                  <a16:creationId xmlns:a16="http://schemas.microsoft.com/office/drawing/2014/main" id="{579F5A9A-0C4E-452A-A23B-1C498A374C8F}"/>
                </a:ext>
              </a:extLst>
            </p:cNvPr>
            <p:cNvSpPr>
              <a:spLocks noChangeAspect="1" noEditPoints="1"/>
            </p:cNvSpPr>
            <p:nvPr/>
          </p:nvSpPr>
          <p:spPr bwMode="auto">
            <a:xfrm>
              <a:off x="3937155" y="3186015"/>
              <a:ext cx="363321" cy="257370"/>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32" name="Group 31" descr="Adpot">
            <a:extLst>
              <a:ext uri="{FF2B5EF4-FFF2-40B4-BE49-F238E27FC236}">
                <a16:creationId xmlns:a16="http://schemas.microsoft.com/office/drawing/2014/main" id="{3085D36A-3BCA-41A0-A357-931D78D40366}"/>
              </a:ext>
            </a:extLst>
          </p:cNvPr>
          <p:cNvGrpSpPr/>
          <p:nvPr/>
        </p:nvGrpSpPr>
        <p:grpSpPr>
          <a:xfrm>
            <a:off x="10622288" y="395708"/>
            <a:ext cx="1206105" cy="437524"/>
            <a:chOff x="9006021" y="2909875"/>
            <a:chExt cx="2280155" cy="827144"/>
          </a:xfrm>
        </p:grpSpPr>
        <p:sp>
          <p:nvSpPr>
            <p:cNvPr id="33" name="Rectangle: Rounded Corners 32">
              <a:extLst>
                <a:ext uri="{FF2B5EF4-FFF2-40B4-BE49-F238E27FC236}">
                  <a16:creationId xmlns:a16="http://schemas.microsoft.com/office/drawing/2014/main" id="{7D283805-9553-4105-8D15-3766D3CBDFDA}"/>
                </a:ext>
              </a:extLst>
            </p:cNvPr>
            <p:cNvSpPr/>
            <p:nvPr/>
          </p:nvSpPr>
          <p:spPr>
            <a:xfrm>
              <a:off x="9006021" y="2909875"/>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4" name="Rectangle 33">
              <a:extLst>
                <a:ext uri="{FF2B5EF4-FFF2-40B4-BE49-F238E27FC236}">
                  <a16:creationId xmlns:a16="http://schemas.microsoft.com/office/drawing/2014/main" id="{671006A1-C40C-41BD-9B30-E5A39BD67DFD}"/>
                </a:ext>
              </a:extLst>
            </p:cNvPr>
            <p:cNvSpPr/>
            <p:nvPr/>
          </p:nvSpPr>
          <p:spPr>
            <a:xfrm>
              <a:off x="9008329" y="3177984"/>
              <a:ext cx="2275538"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Adopt</a:t>
              </a:r>
            </a:p>
          </p:txBody>
        </p:sp>
        <p:sp>
          <p:nvSpPr>
            <p:cNvPr id="35" name="arrow_3" title="Icon of an arrow pointing down at a line">
              <a:extLst>
                <a:ext uri="{FF2B5EF4-FFF2-40B4-BE49-F238E27FC236}">
                  <a16:creationId xmlns:a16="http://schemas.microsoft.com/office/drawing/2014/main" id="{02BEC2E7-EF60-49D5-87C8-375BA12B2B03}"/>
                </a:ext>
              </a:extLst>
            </p:cNvPr>
            <p:cNvSpPr>
              <a:spLocks noChangeAspect="1" noEditPoints="1"/>
            </p:cNvSpPr>
            <p:nvPr/>
          </p:nvSpPr>
          <p:spPr bwMode="auto">
            <a:xfrm>
              <a:off x="9297630" y="3140567"/>
              <a:ext cx="212377" cy="365760"/>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36" name="Group 35" descr="Define Strategy">
            <a:extLst>
              <a:ext uri="{FF2B5EF4-FFF2-40B4-BE49-F238E27FC236}">
                <a16:creationId xmlns:a16="http://schemas.microsoft.com/office/drawing/2014/main" id="{09FB86A9-1D21-44B6-B89E-0DAAC5AD02EF}"/>
              </a:ext>
            </a:extLst>
          </p:cNvPr>
          <p:cNvGrpSpPr/>
          <p:nvPr/>
        </p:nvGrpSpPr>
        <p:grpSpPr>
          <a:xfrm>
            <a:off x="6629115" y="312170"/>
            <a:ext cx="1226203" cy="604598"/>
            <a:chOff x="1103923" y="2743198"/>
            <a:chExt cx="2318149" cy="1143000"/>
          </a:xfrm>
        </p:grpSpPr>
        <p:sp>
          <p:nvSpPr>
            <p:cNvPr id="37" name="Rectangle: Rounded Corners 36">
              <a:extLst>
                <a:ext uri="{FF2B5EF4-FFF2-40B4-BE49-F238E27FC236}">
                  <a16:creationId xmlns:a16="http://schemas.microsoft.com/office/drawing/2014/main" id="{ED0687FD-C928-45E8-86C9-EA1F3D6C4EE7}"/>
                </a:ext>
                <a:ext uri="{C183D7F6-B498-43B3-948B-1728B52AA6E4}">
                  <adec:decorative xmlns:adec="http://schemas.microsoft.com/office/drawing/2017/decorative" val="0"/>
                </a:ext>
              </a:extLst>
            </p:cNvPr>
            <p:cNvSpPr/>
            <p:nvPr/>
          </p:nvSpPr>
          <p:spPr>
            <a:xfrm>
              <a:off x="1122921" y="2743198"/>
              <a:ext cx="2280155" cy="1143000"/>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38" name="plan" title="Icon of a circle with an arrow projecting from it between two exes">
              <a:extLst>
                <a:ext uri="{FF2B5EF4-FFF2-40B4-BE49-F238E27FC236}">
                  <a16:creationId xmlns:a16="http://schemas.microsoft.com/office/drawing/2014/main" id="{57DCC7C1-25EE-46D7-B205-8277521931A3}"/>
                </a:ext>
              </a:extLst>
            </p:cNvPr>
            <p:cNvSpPr>
              <a:spLocks noChangeAspect="1" noEditPoints="1"/>
            </p:cNvSpPr>
            <p:nvPr/>
          </p:nvSpPr>
          <p:spPr bwMode="auto">
            <a:xfrm>
              <a:off x="1328629" y="3150033"/>
              <a:ext cx="328039" cy="329329"/>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39" name="TextBox 38">
              <a:extLst>
                <a:ext uri="{FF2B5EF4-FFF2-40B4-BE49-F238E27FC236}">
                  <a16:creationId xmlns:a16="http://schemas.microsoft.com/office/drawing/2014/main" id="{E242EE14-E1A2-46EF-80A7-2B1C74EC52C1}"/>
                </a:ext>
              </a:extLst>
            </p:cNvPr>
            <p:cNvSpPr txBox="1"/>
            <p:nvPr/>
          </p:nvSpPr>
          <p:spPr>
            <a:xfrm>
              <a:off x="1103923" y="3023771"/>
              <a:ext cx="2318149" cy="581856"/>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ea typeface="+mn-lt"/>
                  <a:cs typeface="Segoe UI Semibold" panose="020B0702040204020203" pitchFamily="34" charset="0"/>
                </a:rPr>
                <a:t>Define strategy </a:t>
              </a:r>
            </a:p>
          </p:txBody>
        </p:sp>
      </p:grpSp>
      <p:sp>
        <p:nvSpPr>
          <p:cNvPr id="40" name="Rectangle: Rounded Corners 39">
            <a:extLst>
              <a:ext uri="{FF2B5EF4-FFF2-40B4-BE49-F238E27FC236}">
                <a16:creationId xmlns:a16="http://schemas.microsoft.com/office/drawing/2014/main" id="{0192D681-C07B-44CB-9DB1-6D96912BC773}"/>
              </a:ext>
              <a:ext uri="{C183D7F6-B498-43B3-948B-1728B52AA6E4}">
                <adec:decorative xmlns:adec="http://schemas.microsoft.com/office/drawing/2017/decorative" val="1"/>
              </a:ext>
            </a:extLst>
          </p:cNvPr>
          <p:cNvSpPr/>
          <p:nvPr/>
        </p:nvSpPr>
        <p:spPr>
          <a:xfrm>
            <a:off x="8579702" y="1009713"/>
            <a:ext cx="2680147" cy="604598"/>
          </a:xfrm>
          <a:prstGeom prst="roundRect">
            <a:avLst>
              <a:gd name="adj" fmla="val 2546"/>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grpSp>
        <p:nvGrpSpPr>
          <p:cNvPr id="41" name="Group 40" descr="Manage">
            <a:extLst>
              <a:ext uri="{FF2B5EF4-FFF2-40B4-BE49-F238E27FC236}">
                <a16:creationId xmlns:a16="http://schemas.microsoft.com/office/drawing/2014/main" id="{B25BB878-005E-4A5D-BA0B-984B14814ACB}"/>
              </a:ext>
            </a:extLst>
          </p:cNvPr>
          <p:cNvGrpSpPr/>
          <p:nvPr/>
        </p:nvGrpSpPr>
        <p:grpSpPr>
          <a:xfrm>
            <a:off x="9954953" y="1093250"/>
            <a:ext cx="1228859" cy="437524"/>
            <a:chOff x="6172864" y="5454930"/>
            <a:chExt cx="2323170" cy="827144"/>
          </a:xfrm>
        </p:grpSpPr>
        <p:sp>
          <p:nvSpPr>
            <p:cNvPr id="42" name="Rectangle: Rounded Corners 41">
              <a:extLst>
                <a:ext uri="{FF2B5EF4-FFF2-40B4-BE49-F238E27FC236}">
                  <a16:creationId xmlns:a16="http://schemas.microsoft.com/office/drawing/2014/main" id="{1873B85A-1907-4E58-B5FD-F21FC8B4D83E}"/>
                </a:ext>
              </a:extLst>
            </p:cNvPr>
            <p:cNvSpPr/>
            <p:nvPr/>
          </p:nvSpPr>
          <p:spPr>
            <a:xfrm>
              <a:off x="6194372"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3" name="Trackers_EADF_bidi" title="Icon of a clipboard with a checklist on it">
              <a:extLst>
                <a:ext uri="{FF2B5EF4-FFF2-40B4-BE49-F238E27FC236}">
                  <a16:creationId xmlns:a16="http://schemas.microsoft.com/office/drawing/2014/main" id="{FC41EB7C-E1C8-46D4-BBCE-E057D2545D55}"/>
                </a:ext>
              </a:extLst>
            </p:cNvPr>
            <p:cNvSpPr>
              <a:spLocks noChangeAspect="1" noEditPoints="1"/>
            </p:cNvSpPr>
            <p:nvPr/>
          </p:nvSpPr>
          <p:spPr bwMode="auto">
            <a:xfrm>
              <a:off x="6414001" y="5688629"/>
              <a:ext cx="263832" cy="359746"/>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mn-cs"/>
              </a:endParaRPr>
            </a:p>
          </p:txBody>
        </p:sp>
        <p:sp>
          <p:nvSpPr>
            <p:cNvPr id="44" name="TextBox 43">
              <a:extLst>
                <a:ext uri="{FF2B5EF4-FFF2-40B4-BE49-F238E27FC236}">
                  <a16:creationId xmlns:a16="http://schemas.microsoft.com/office/drawing/2014/main" id="{F36A03CF-FD87-4063-A174-B0C367F0F9E0}"/>
                </a:ext>
              </a:extLst>
            </p:cNvPr>
            <p:cNvSpPr txBox="1"/>
            <p:nvPr/>
          </p:nvSpPr>
          <p:spPr>
            <a:xfrm>
              <a:off x="6172864" y="5723039"/>
              <a:ext cx="2323170"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Manage</a:t>
              </a:r>
            </a:p>
          </p:txBody>
        </p:sp>
      </p:grpSp>
      <p:grpSp>
        <p:nvGrpSpPr>
          <p:cNvPr id="45" name="Group 44" descr="Govern">
            <a:extLst>
              <a:ext uri="{FF2B5EF4-FFF2-40B4-BE49-F238E27FC236}">
                <a16:creationId xmlns:a16="http://schemas.microsoft.com/office/drawing/2014/main" id="{99F38A7E-903C-4C09-9953-3C2A54A79A79}"/>
              </a:ext>
            </a:extLst>
          </p:cNvPr>
          <p:cNvGrpSpPr/>
          <p:nvPr/>
        </p:nvGrpSpPr>
        <p:grpSpPr>
          <a:xfrm>
            <a:off x="8655740" y="1093250"/>
            <a:ext cx="1226203" cy="437524"/>
            <a:chOff x="3716688" y="5454930"/>
            <a:chExt cx="2318149" cy="827144"/>
          </a:xfrm>
        </p:grpSpPr>
        <p:sp>
          <p:nvSpPr>
            <p:cNvPr id="46" name="Rectangle: Rounded Corners 45">
              <a:extLst>
                <a:ext uri="{FF2B5EF4-FFF2-40B4-BE49-F238E27FC236}">
                  <a16:creationId xmlns:a16="http://schemas.microsoft.com/office/drawing/2014/main" id="{94407651-C3B1-4AAC-9393-3576187327CD}"/>
                </a:ext>
              </a:extLst>
            </p:cNvPr>
            <p:cNvSpPr/>
            <p:nvPr/>
          </p:nvSpPr>
          <p:spPr>
            <a:xfrm>
              <a:off x="3735686" y="5454930"/>
              <a:ext cx="2280155" cy="827144"/>
            </a:xfrm>
            <a:prstGeom prst="roundRect">
              <a:avLst>
                <a:gd name="adj" fmla="val 2546"/>
              </a:avLst>
            </a:prstGeom>
            <a:solidFill>
              <a:schemeClr val="bg1"/>
            </a:solid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Segoe UI"/>
                <a:ea typeface="+mn-ea"/>
                <a:cs typeface="+mn-cs"/>
              </a:endParaRPr>
            </a:p>
          </p:txBody>
        </p:sp>
        <p:sp>
          <p:nvSpPr>
            <p:cNvPr id="47" name="Org_ECA6" title="Icon of three boxes in a bracket chart">
              <a:extLst>
                <a:ext uri="{FF2B5EF4-FFF2-40B4-BE49-F238E27FC236}">
                  <a16:creationId xmlns:a16="http://schemas.microsoft.com/office/drawing/2014/main" id="{E9993DC1-25FA-49F7-A0C1-840E897BA3B3}"/>
                </a:ext>
              </a:extLst>
            </p:cNvPr>
            <p:cNvSpPr>
              <a:spLocks noChangeAspect="1" noEditPoints="1"/>
            </p:cNvSpPr>
            <p:nvPr/>
          </p:nvSpPr>
          <p:spPr bwMode="auto">
            <a:xfrm>
              <a:off x="3959885" y="5688629"/>
              <a:ext cx="359570" cy="359746"/>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48" name="TextBox 47">
              <a:extLst>
                <a:ext uri="{FF2B5EF4-FFF2-40B4-BE49-F238E27FC236}">
                  <a16:creationId xmlns:a16="http://schemas.microsoft.com/office/drawing/2014/main" id="{E6D808FE-DFB8-436D-8317-048E428A0DA9}"/>
                </a:ext>
              </a:extLst>
            </p:cNvPr>
            <p:cNvSpPr txBox="1"/>
            <p:nvPr/>
          </p:nvSpPr>
          <p:spPr>
            <a:xfrm>
              <a:off x="3716688" y="5723039"/>
              <a:ext cx="2318149" cy="290927"/>
            </a:xfrm>
            <a:prstGeom prst="rect">
              <a:avLst/>
            </a:prstGeom>
            <a:noFill/>
          </p:spPr>
          <p:txBody>
            <a:bodyPr rot="0" spcFirstLastPara="0" vertOverflow="overflow" horzOverflow="overflow" vert="horz" wrap="square" lIns="365760" tIns="0" rIns="0" bIns="0" numCol="1" spcCol="0" rtlCol="0" fromWordArt="0" anchor="t" anchorCtr="0" forceAA="0" compatLnSpc="1">
              <a:prstTxWarp prst="textNoShape">
                <a:avLst/>
              </a:prstTxWarp>
              <a:spAutoFit/>
            </a:bodyPr>
            <a:lstStyle>
              <a:defPPr>
                <a:defRPr lang="en-US"/>
              </a:defPPr>
              <a:lvl1pPr lvl="0" defTabSz="914400">
                <a:defRPr sz="1000" b="1">
                  <a:solidFill>
                    <a:schemeClr val="accent2"/>
                  </a:solidFill>
                  <a:latin typeface="Segoe UI Semibold" panose="020B0702040204020203" pitchFamily="34" charset="0"/>
                  <a:ea typeface="+mn-lt"/>
                  <a:cs typeface="Segoe UI Semibold" panose="020B0702040204020203"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243A5E"/>
                  </a:solidFill>
                  <a:effectLst/>
                  <a:uLnTx/>
                  <a:uFillTx/>
                  <a:latin typeface="Segoe UI Semibold" panose="020B0702040204020203" pitchFamily="34" charset="0"/>
                  <a:cs typeface="Segoe UI Semibold" panose="020B0702040204020203" pitchFamily="34" charset="0"/>
                </a:rPr>
                <a:t>Govern</a:t>
              </a:r>
            </a:p>
          </p:txBody>
        </p:sp>
      </p:grpSp>
      <p:sp>
        <p:nvSpPr>
          <p:cNvPr id="49" name="Rectangle 48">
            <a:extLst>
              <a:ext uri="{FF2B5EF4-FFF2-40B4-BE49-F238E27FC236}">
                <a16:creationId xmlns:a16="http://schemas.microsoft.com/office/drawing/2014/main" id="{107A3812-4B5F-4A00-875A-BA267BC8B53D}"/>
              </a:ext>
              <a:ext uri="{C183D7F6-B498-43B3-948B-1728B52AA6E4}">
                <adec:decorative xmlns:adec="http://schemas.microsoft.com/office/drawing/2017/decorative" val="1"/>
              </a:ext>
            </a:extLst>
          </p:cNvPr>
          <p:cNvSpPr/>
          <p:nvPr/>
        </p:nvSpPr>
        <p:spPr bwMode="auto">
          <a:xfrm>
            <a:off x="9279466" y="338138"/>
            <a:ext cx="2593447" cy="528637"/>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 name="Rectangle 49">
            <a:extLst>
              <a:ext uri="{FF2B5EF4-FFF2-40B4-BE49-F238E27FC236}">
                <a16:creationId xmlns:a16="http://schemas.microsoft.com/office/drawing/2014/main" id="{D7D29338-E646-4B97-8323-DEE541669CEF}"/>
              </a:ext>
              <a:ext uri="{C183D7F6-B498-43B3-948B-1728B52AA6E4}">
                <adec:decorative xmlns:adec="http://schemas.microsoft.com/office/drawing/2017/decorative" val="1"/>
              </a:ext>
            </a:extLst>
          </p:cNvPr>
          <p:cNvSpPr/>
          <p:nvPr/>
        </p:nvSpPr>
        <p:spPr bwMode="auto">
          <a:xfrm>
            <a:off x="8512566" y="954007"/>
            <a:ext cx="2833614"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 name="Rectangle 50">
            <a:extLst>
              <a:ext uri="{FF2B5EF4-FFF2-40B4-BE49-F238E27FC236}">
                <a16:creationId xmlns:a16="http://schemas.microsoft.com/office/drawing/2014/main" id="{D4EF0014-6790-4520-A7B6-04AA6360FA38}"/>
              </a:ext>
              <a:ext uri="{C183D7F6-B498-43B3-948B-1728B52AA6E4}">
                <adec:decorative xmlns:adec="http://schemas.microsoft.com/office/drawing/2017/decorative" val="1"/>
              </a:ext>
            </a:extLst>
          </p:cNvPr>
          <p:cNvSpPr/>
          <p:nvPr/>
        </p:nvSpPr>
        <p:spPr bwMode="auto">
          <a:xfrm>
            <a:off x="6563639" y="238711"/>
            <a:ext cx="1328544" cy="737633"/>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 name="Freeform: Shape 51">
            <a:extLst>
              <a:ext uri="{FF2B5EF4-FFF2-40B4-BE49-F238E27FC236}">
                <a16:creationId xmlns:a16="http://schemas.microsoft.com/office/drawing/2014/main" id="{FA8B55E4-BC68-4ADF-884C-6401B6EDB9EF}"/>
              </a:ext>
            </a:extLst>
          </p:cNvPr>
          <p:cNvSpPr/>
          <p:nvPr/>
        </p:nvSpPr>
        <p:spPr>
          <a:xfrm>
            <a:off x="59246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0"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bold"/>
                <a:ea typeface="+mn-ea"/>
                <a:cs typeface="+mn-cs"/>
              </a:rPr>
              <a:t>Digital estate</a:t>
            </a:r>
            <a:br>
              <a:rPr kumimoji="0" lang="en-US" sz="1800" b="0" i="0" u="none" strike="noStrike" kern="1200" cap="none" spc="0" normalizeH="0" baseline="0" noProof="0" dirty="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dirty="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Semibold"/>
                <a:ea typeface="+mn-ea"/>
                <a:cs typeface="+mn-cs"/>
              </a:rPr>
              <a:t>Rationalization: </a:t>
            </a:r>
            <a:r>
              <a:rPr kumimoji="0" lang="en-US" sz="1400" b="0" i="0" u="none" strike="noStrike" kern="1200" cap="none" spc="0" normalizeH="0" baseline="0" noProof="0" dirty="0">
                <a:ln>
                  <a:noFill/>
                </a:ln>
                <a:solidFill>
                  <a:srgbClr val="FFFFFF"/>
                </a:solidFill>
                <a:effectLst/>
                <a:uLnTx/>
                <a:uFillTx/>
                <a:latin typeface="Segoe UI"/>
                <a:ea typeface="+mn-ea"/>
                <a:cs typeface="+mn-cs"/>
              </a:rPr>
              <a:t>inventory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Semibold"/>
                <a:ea typeface="+mn-ea"/>
                <a:cs typeface="+mn-cs"/>
              </a:rPr>
              <a:t>Quantitative analysis:</a:t>
            </a:r>
            <a:br>
              <a:rPr kumimoji="0" lang="en-US" sz="1400" b="0" i="0" u="none" strike="noStrike" kern="1200" cap="none" spc="0" normalizeH="0" baseline="0" noProof="0" dirty="0">
                <a:ln>
                  <a:noFill/>
                </a:ln>
                <a:solidFill>
                  <a:srgbClr val="FFFFFF"/>
                </a:solidFill>
                <a:effectLst/>
                <a:uLnTx/>
                <a:uFillTx/>
                <a:latin typeface="Segoe UI Semibold"/>
                <a:ea typeface="+mn-ea"/>
                <a:cs typeface="+mn-cs"/>
              </a:rPr>
            </a:br>
            <a:r>
              <a:rPr kumimoji="0" lang="en-US" sz="1400" b="0" i="0" u="none" strike="noStrike" kern="1200" cap="none" spc="0" normalizeH="0" baseline="0" noProof="0" dirty="0">
                <a:ln>
                  <a:noFill/>
                </a:ln>
                <a:solidFill>
                  <a:srgbClr val="FFFFFF"/>
                </a:solidFill>
                <a:effectLst/>
                <a:uLnTx/>
                <a:uFillTx/>
                <a:latin typeface="Segoe UI"/>
                <a:ea typeface="+mn-ea"/>
                <a:cs typeface="+mn-cs"/>
              </a:rPr>
              <a:t>asset optimized and</a:t>
            </a:r>
            <a:br>
              <a:rPr kumimoji="0" lang="en-US" sz="1400" b="0" i="0" u="none" strike="noStrike" kern="1200" cap="none" spc="0" normalizeH="0" baseline="0" noProof="0" dirty="0">
                <a:ln>
                  <a:noFill/>
                </a:ln>
                <a:solidFill>
                  <a:srgbClr val="FFFFFF"/>
                </a:solidFill>
                <a:effectLst/>
                <a:uLnTx/>
                <a:uFillTx/>
                <a:latin typeface="Segoe UI"/>
                <a:ea typeface="+mn-ea"/>
                <a:cs typeface="+mn-cs"/>
              </a:rPr>
            </a:br>
            <a:r>
              <a:rPr kumimoji="0" lang="en-US" sz="1400" b="0" i="0" u="none" strike="noStrike" kern="1200" cap="none" spc="0" normalizeH="0" baseline="0" noProof="0" dirty="0">
                <a:ln>
                  <a:noFill/>
                </a:ln>
                <a:solidFill>
                  <a:srgbClr val="FFFFFF"/>
                </a:solidFill>
                <a:effectLst/>
                <a:uLnTx/>
                <a:uFillTx/>
                <a:latin typeface="Segoe UI"/>
                <a:ea typeface="+mn-ea"/>
                <a:cs typeface="+mn-cs"/>
              </a:rPr>
              <a:t>sized properly</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Semibold"/>
                <a:ea typeface="+mn-ea"/>
                <a:cs typeface="+mn-cs"/>
              </a:rPr>
              <a:t>Qualitative analysis: </a:t>
            </a:r>
            <a:r>
              <a:rPr kumimoji="0" lang="en-US" sz="1400" b="0" i="0" u="none" strike="noStrike" kern="1200" cap="none" spc="0" normalizeH="0" baseline="0" noProof="0" dirty="0">
                <a:ln>
                  <a:noFill/>
                </a:ln>
                <a:solidFill>
                  <a:srgbClr val="FFFFFF"/>
                </a:solidFill>
                <a:effectLst/>
                <a:uLnTx/>
                <a:uFillTx/>
                <a:latin typeface="Segoe UI"/>
                <a:ea typeface="+mn-ea"/>
                <a:cs typeface="+mn-cs"/>
              </a:rPr>
              <a:t>operational process</a:t>
            </a:r>
          </a:p>
        </p:txBody>
      </p:sp>
      <p:sp>
        <p:nvSpPr>
          <p:cNvPr id="53" name="Freeform: Shape 52">
            <a:extLst>
              <a:ext uri="{FF2B5EF4-FFF2-40B4-BE49-F238E27FC236}">
                <a16:creationId xmlns:a16="http://schemas.microsoft.com/office/drawing/2014/main" id="{3013AFBC-1EFB-422D-A607-56BA48A7AB5D}"/>
              </a:ext>
            </a:extLst>
          </p:cNvPr>
          <p:cNvSpPr/>
          <p:nvPr/>
        </p:nvSpPr>
        <p:spPr>
          <a:xfrm>
            <a:off x="3474337"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Initial organization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Cloud Strategy Team</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Business IT: requirements</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and needs</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IT management operations: traditional IT</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Governance: executive</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sponsor, finance, business leadership, legal,</a:t>
            </a:r>
            <a:br>
              <a:rPr kumimoji="0" lang="en-US" sz="1200" b="0" i="0" u="none" strike="noStrike" kern="1200" cap="none" spc="0" normalizeH="0" baseline="0" noProof="0">
                <a:ln>
                  <a:noFill/>
                </a:ln>
                <a:solidFill>
                  <a:srgbClr val="FFFFFF"/>
                </a:solidFill>
                <a:effectLst/>
                <a:uLnTx/>
                <a:uFillTx/>
                <a:latin typeface="Segoe UI"/>
                <a:ea typeface="+mn-ea"/>
                <a:cs typeface="+mn-cs"/>
              </a:rPr>
            </a:br>
            <a:r>
              <a:rPr kumimoji="0" lang="en-US" sz="1200" b="0" i="0" u="none" strike="noStrike" kern="1200" cap="none" spc="0" normalizeH="0" baseline="0" noProof="0">
                <a:ln>
                  <a:noFill/>
                </a:ln>
                <a:solidFill>
                  <a:srgbClr val="FFFFFF"/>
                </a:solidFill>
                <a:effectLst/>
                <a:uLnTx/>
                <a:uFillTx/>
                <a:latin typeface="Segoe UI"/>
                <a:ea typeface="+mn-ea"/>
                <a:cs typeface="+mn-cs"/>
              </a:rPr>
              <a:t>security, HR</a:t>
            </a:r>
          </a:p>
          <a:p>
            <a:pPr marL="347663" marR="0" lvl="2"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Cloud platform vendor: account success team</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Cost management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IT-business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Governance MVP</a:t>
            </a:r>
          </a:p>
        </p:txBody>
      </p:sp>
      <p:sp>
        <p:nvSpPr>
          <p:cNvPr id="54" name="Freeform: Shape 53">
            <a:extLst>
              <a:ext uri="{FF2B5EF4-FFF2-40B4-BE49-F238E27FC236}">
                <a16:creationId xmlns:a16="http://schemas.microsoft.com/office/drawing/2014/main" id="{9BDB9B37-2A8F-4F84-B42A-2BE47B95B617}"/>
              </a:ext>
            </a:extLst>
          </p:cNvPr>
          <p:cNvSpPr/>
          <p:nvPr/>
        </p:nvSpPr>
        <p:spPr>
          <a:xfrm>
            <a:off x="6356208"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Semibold"/>
                <a:ea typeface="+mn-ea"/>
                <a:cs typeface="+mn-cs"/>
              </a:rPr>
              <a:t>Skill readiness plan</a:t>
            </a:r>
            <a:br>
              <a:rPr kumimoji="0" lang="en-US" sz="1800" b="0" i="0" u="none" strike="noStrike" kern="1200" cap="none" spc="0" normalizeH="0" baseline="0" noProof="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Organizational readiness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Governance and security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Initial organization alignment</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Building technical skills: </a:t>
            </a:r>
            <a:r>
              <a:rPr kumimoji="0" lang="en-US" sz="1400" b="0" i="0" u="none" strike="noStrike" kern="1200" cap="none" spc="0" normalizeH="0" baseline="0" noProof="0">
                <a:ln>
                  <a:noFill/>
                </a:ln>
                <a:solidFill>
                  <a:srgbClr val="FFFFFF"/>
                </a:solidFill>
                <a:effectLst/>
                <a:uLnTx/>
                <a:uFillTx/>
                <a:latin typeface="Segoe UI"/>
                <a:ea typeface="+mn-ea"/>
                <a:cs typeface="+mn-cs"/>
              </a:rPr>
              <a:t>business/technical,</a:t>
            </a:r>
            <a:br>
              <a:rPr kumimoji="0" lang="en-US" sz="1400" b="0" i="0" u="none" strike="noStrike" kern="1200" cap="none" spc="0" normalizeH="0" baseline="0" noProof="0">
                <a:ln>
                  <a:noFill/>
                </a:ln>
                <a:solidFill>
                  <a:srgbClr val="FFFFFF"/>
                </a:solidFill>
                <a:effectLst/>
                <a:uLnTx/>
                <a:uFillTx/>
                <a:latin typeface="Segoe UI"/>
                <a:ea typeface="+mn-ea"/>
                <a:cs typeface="+mn-cs"/>
              </a:rPr>
            </a:br>
            <a:r>
              <a:rPr kumimoji="0" lang="en-US" sz="1400" b="0" i="0" u="none" strike="noStrike" kern="1200" cap="none" spc="0" normalizeH="0" baseline="0" noProof="0">
                <a:ln>
                  <a:noFill/>
                </a:ln>
                <a:solidFill>
                  <a:srgbClr val="FFFFFF"/>
                </a:solidFill>
                <a:effectLst/>
                <a:uLnTx/>
                <a:uFillTx/>
                <a:latin typeface="Segoe UI"/>
                <a:ea typeface="+mn-ea"/>
                <a:cs typeface="+mn-cs"/>
              </a:rPr>
              <a:t>and certifications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FFFFFF"/>
                </a:solidFill>
                <a:effectLst/>
                <a:uLnTx/>
                <a:uFillTx/>
                <a:latin typeface="Segoe UI Semibold"/>
                <a:ea typeface="+mn-ea"/>
                <a:cs typeface="+mn-cs"/>
              </a:rPr>
              <a:t>Change management guidance</a:t>
            </a:r>
          </a:p>
        </p:txBody>
      </p:sp>
      <p:sp>
        <p:nvSpPr>
          <p:cNvPr id="55" name="Freeform: Shape 54">
            <a:extLst>
              <a:ext uri="{FF2B5EF4-FFF2-40B4-BE49-F238E27FC236}">
                <a16:creationId xmlns:a16="http://schemas.microsoft.com/office/drawing/2014/main" id="{3FAE378F-D5FD-4083-ADA9-6C904BF14055}"/>
              </a:ext>
            </a:extLst>
          </p:cNvPr>
          <p:cNvSpPr/>
          <p:nvPr/>
        </p:nvSpPr>
        <p:spPr>
          <a:xfrm>
            <a:off x="9238079" y="2629970"/>
            <a:ext cx="2527956" cy="3909321"/>
          </a:xfrm>
          <a:custGeom>
            <a:avLst/>
            <a:gdLst>
              <a:gd name="connsiteX0" fmla="*/ 0 w 2527956"/>
              <a:gd name="connsiteY0" fmla="*/ 0 h 3140279"/>
              <a:gd name="connsiteX1" fmla="*/ 2527956 w 2527956"/>
              <a:gd name="connsiteY1" fmla="*/ 0 h 3140279"/>
              <a:gd name="connsiteX2" fmla="*/ 2527956 w 2527956"/>
              <a:gd name="connsiteY2" fmla="*/ 3140279 h 3140279"/>
              <a:gd name="connsiteX3" fmla="*/ 0 w 2527956"/>
              <a:gd name="connsiteY3" fmla="*/ 3140279 h 3140279"/>
              <a:gd name="connsiteX4" fmla="*/ 0 w 2527956"/>
              <a:gd name="connsiteY4" fmla="*/ 0 h 314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956" h="3140279">
                <a:moveTo>
                  <a:pt x="0" y="0"/>
                </a:moveTo>
                <a:lnTo>
                  <a:pt x="2527956" y="0"/>
                </a:lnTo>
                <a:lnTo>
                  <a:pt x="2527956" y="3140279"/>
                </a:lnTo>
                <a:lnTo>
                  <a:pt x="0" y="3140279"/>
                </a:lnTo>
                <a:lnTo>
                  <a:pt x="0" y="0"/>
                </a:lnTo>
                <a:close/>
              </a:path>
            </a:pathLst>
          </a:custGeom>
          <a:solidFill>
            <a:schemeClr val="accent1">
              <a:alpha val="90000"/>
            </a:schemeClr>
          </a:solidFill>
          <a:ln>
            <a:noFill/>
          </a:ln>
          <a:effectLst>
            <a:outerShdw blurRad="50800" dist="38100" dir="2700000" algn="tl" rotWithShape="0">
              <a:prstClr val="black">
                <a:alpha val="30000"/>
              </a:prstClr>
            </a:outerShdw>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2880" tIns="182880" rIns="91440" bIns="0" numCol="1" spcCol="1270" anchor="t" anchorCtr="0">
            <a:noAutofit/>
          </a:bodyPr>
          <a:lstStyle/>
          <a:p>
            <a:pPr marL="0" marR="0" lvl="1" indent="0" algn="l" defTabSz="1155700" rtl="0" eaLnBrk="1" fontAlgn="auto" latinLnBrk="0" hangingPunct="1">
              <a:lnSpc>
                <a:spcPct val="90000"/>
              </a:lnSpc>
              <a:spcBef>
                <a:spcPct val="0"/>
              </a:spcBef>
              <a:spcAft>
                <a:spcPct val="3500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bold"/>
                <a:ea typeface="+mn-ea"/>
                <a:cs typeface="+mn-cs"/>
              </a:rPr>
              <a:t>Cloud adoption plan</a:t>
            </a:r>
            <a:br>
              <a:rPr kumimoji="0" lang="en-US" sz="1800" b="0" i="0" u="none" strike="noStrike" kern="1200" cap="none" spc="0" normalizeH="0" baseline="0" noProof="0" dirty="0">
                <a:ln>
                  <a:noFill/>
                </a:ln>
                <a:solidFill>
                  <a:srgbClr val="FFFFFF"/>
                </a:solidFill>
                <a:effectLst/>
                <a:uLnTx/>
                <a:uFillTx/>
                <a:latin typeface="Segoe UI Semibold"/>
                <a:ea typeface="+mn-ea"/>
                <a:cs typeface="+mn-cs"/>
              </a:rPr>
            </a:br>
            <a:endParaRPr kumimoji="0" lang="en-US" sz="1800" b="0" i="0" u="none" strike="noStrike" kern="1200" cap="none" spc="0" normalizeH="0" baseline="0" noProof="0" dirty="0">
              <a:ln>
                <a:noFill/>
              </a:ln>
              <a:solidFill>
                <a:srgbClr val="FFFFFF"/>
              </a:solidFill>
              <a:effectLst/>
              <a:uLnTx/>
              <a:uFillTx/>
              <a:latin typeface="Segoe UI Semibold"/>
              <a:ea typeface="+mn-ea"/>
              <a:cs typeface="+mn-cs"/>
            </a:endParaRP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Semibold"/>
                <a:ea typeface="+mn-ea"/>
                <a:cs typeface="+mn-cs"/>
              </a:rPr>
              <a:t>5R strategy: </a:t>
            </a:r>
            <a:r>
              <a:rPr kumimoji="0" lang="en-US" sz="1400" b="0" i="0" u="none" strike="noStrike" kern="1200" cap="none" spc="0" normalizeH="0" baseline="0" noProof="0" dirty="0">
                <a:ln>
                  <a:noFill/>
                </a:ln>
                <a:solidFill>
                  <a:srgbClr val="FFFFFF"/>
                </a:solidFill>
                <a:effectLst/>
                <a:uLnTx/>
                <a:uFillTx/>
                <a:latin typeface="Segoe UI"/>
                <a:ea typeface="+mn-ea"/>
                <a:cs typeface="+mn-cs"/>
              </a:rPr>
              <a:t>rehost, refactor, rearchitect, rebuild, replace </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Semibold"/>
                <a:ea typeface="+mn-ea"/>
                <a:cs typeface="+mn-cs"/>
              </a:rPr>
              <a:t>Infrastructure migration: </a:t>
            </a:r>
            <a:r>
              <a:rPr kumimoji="0" lang="en-US" sz="1400" b="0" i="0" u="none" strike="noStrike" kern="1200" cap="none" spc="0" normalizeH="0" baseline="0" noProof="0" dirty="0">
                <a:ln>
                  <a:noFill/>
                </a:ln>
                <a:solidFill>
                  <a:srgbClr val="FFFFFF"/>
                </a:solidFill>
                <a:effectLst/>
                <a:uLnTx/>
                <a:uFillTx/>
                <a:latin typeface="Segoe UI"/>
                <a:ea typeface="+mn-ea"/>
                <a:cs typeface="+mn-cs"/>
              </a:rPr>
              <a:t>VM, server,</a:t>
            </a:r>
            <a:br>
              <a:rPr kumimoji="0" lang="en-US" sz="1400" b="0" i="0" u="none" strike="noStrike" kern="1200" cap="none" spc="0" normalizeH="0" baseline="0" noProof="0" dirty="0">
                <a:ln>
                  <a:noFill/>
                </a:ln>
                <a:solidFill>
                  <a:srgbClr val="FFFFFF"/>
                </a:solidFill>
                <a:effectLst/>
                <a:uLnTx/>
                <a:uFillTx/>
                <a:latin typeface="Segoe UI"/>
                <a:ea typeface="+mn-ea"/>
                <a:cs typeface="+mn-cs"/>
              </a:rPr>
            </a:br>
            <a:r>
              <a:rPr kumimoji="0" lang="en-US" sz="1400" b="0" i="0" u="none" strike="noStrike" kern="1200" cap="none" spc="0" normalizeH="0" baseline="0" noProof="0" dirty="0">
                <a:ln>
                  <a:noFill/>
                </a:ln>
                <a:solidFill>
                  <a:srgbClr val="FFFFFF"/>
                </a:solidFill>
                <a:effectLst/>
                <a:uLnTx/>
                <a:uFillTx/>
                <a:latin typeface="Segoe UI"/>
                <a:ea typeface="+mn-ea"/>
                <a:cs typeface="+mn-cs"/>
              </a:rPr>
              <a:t>database focus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Semibold"/>
                <a:ea typeface="+mn-ea"/>
                <a:cs typeface="+mn-cs"/>
              </a:rPr>
              <a:t>Application innovation: </a:t>
            </a:r>
            <a:r>
              <a:rPr kumimoji="0" lang="en-US" sz="1400" b="0" i="0" u="none" strike="noStrike" kern="1200" cap="none" spc="0" normalizeH="0" baseline="0" noProof="0" dirty="0">
                <a:ln>
                  <a:noFill/>
                </a:ln>
                <a:solidFill>
                  <a:srgbClr val="FFFFFF"/>
                </a:solidFill>
                <a:effectLst/>
                <a:uLnTx/>
                <a:uFillTx/>
                <a:latin typeface="Segoe UI"/>
                <a:ea typeface="+mn-ea"/>
                <a:cs typeface="+mn-cs"/>
              </a:rPr>
              <a:t>born in the cloud applications, APIs</a:t>
            </a:r>
          </a:p>
          <a:p>
            <a:pPr marL="171450" marR="0" lvl="1" indent="-171450" algn="l" defTabSz="666750" rtl="0" eaLnBrk="1" fontAlgn="auto" latinLnBrk="0" hangingPunct="1">
              <a:lnSpc>
                <a:spcPct val="90000"/>
              </a:lnSpc>
              <a:spcBef>
                <a:spcPct val="0"/>
              </a:spcBef>
              <a:spcAft>
                <a:spcPct val="1500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FFFFFF"/>
                </a:solidFill>
                <a:effectLst/>
                <a:uLnTx/>
                <a:uFillTx/>
                <a:latin typeface="Segoe UI Semibold"/>
                <a:ea typeface="+mn-ea"/>
                <a:cs typeface="+mn-cs"/>
              </a:rPr>
              <a:t>Data-driven innovation: </a:t>
            </a:r>
            <a:r>
              <a:rPr kumimoji="0" lang="en-US" sz="1400" b="0" i="0" u="none" strike="noStrike" kern="1200" cap="none" spc="0" normalizeH="0" baseline="0" noProof="0" dirty="0">
                <a:ln>
                  <a:noFill/>
                </a:ln>
                <a:solidFill>
                  <a:srgbClr val="FFFFFF"/>
                </a:solidFill>
                <a:effectLst/>
                <a:uLnTx/>
                <a:uFillTx/>
                <a:latin typeface="Segoe UI"/>
                <a:ea typeface="+mn-ea"/>
                <a:cs typeface="+mn-cs"/>
              </a:rPr>
              <a:t>Focus on data consolidation and analysis</a:t>
            </a:r>
          </a:p>
        </p:txBody>
      </p:sp>
    </p:spTree>
    <p:extLst>
      <p:ext uri="{BB962C8B-B14F-4D97-AF65-F5344CB8AC3E}">
        <p14:creationId xmlns:p14="http://schemas.microsoft.com/office/powerpoint/2010/main" val="35400846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par>
                                <p:cTn id="8" presetID="42" presetClass="path" presetSubtype="0" decel="100000" fill="hold" grpId="1" nodeType="withEffect">
                                  <p:stCondLst>
                                    <p:cond delay="0"/>
                                  </p:stCondLst>
                                  <p:childTnLst>
                                    <p:animMotion origin="layout" path="M -3.54167E-6 0.04491 L -3.54167E-6 1.48148E-6 " pathEditMode="relative" rAng="0" ptsTypes="AA">
                                      <p:cBhvr>
                                        <p:cTn id="9" dur="600" fill="hold"/>
                                        <p:tgtEl>
                                          <p:spTgt spid="52"/>
                                        </p:tgtEl>
                                        <p:attrNameLst>
                                          <p:attrName>ppt_x</p:attrName>
                                          <p:attrName>ppt_y</p:attrName>
                                        </p:attrNameLst>
                                      </p:cBhvr>
                                      <p:rCtr x="0" y="-2245"/>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500"/>
                                        <p:tgtEl>
                                          <p:spTgt spid="53"/>
                                        </p:tgtEl>
                                      </p:cBhvr>
                                    </p:animEffect>
                                  </p:childTnLst>
                                </p:cTn>
                              </p:par>
                              <p:par>
                                <p:cTn id="15" presetID="42" presetClass="path" presetSubtype="0" decel="100000" fill="hold" grpId="1" nodeType="withEffect">
                                  <p:stCondLst>
                                    <p:cond delay="0"/>
                                  </p:stCondLst>
                                  <p:childTnLst>
                                    <p:animMotion origin="layout" path="M -1.875E-6 0.04491 L -1.875E-6 1.48148E-6 " pathEditMode="relative" rAng="0" ptsTypes="AA">
                                      <p:cBhvr>
                                        <p:cTn id="16" dur="600" fill="hold"/>
                                        <p:tgtEl>
                                          <p:spTgt spid="53"/>
                                        </p:tgtEl>
                                        <p:attrNameLst>
                                          <p:attrName>ppt_x</p:attrName>
                                          <p:attrName>ppt_y</p:attrName>
                                        </p:attrNameLst>
                                      </p:cBhvr>
                                      <p:rCtr x="0" y="-2245"/>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fade">
                                      <p:cBhvr>
                                        <p:cTn id="21" dur="500"/>
                                        <p:tgtEl>
                                          <p:spTgt spid="54"/>
                                        </p:tgtEl>
                                      </p:cBhvr>
                                    </p:animEffect>
                                  </p:childTnLst>
                                </p:cTn>
                              </p:par>
                              <p:par>
                                <p:cTn id="22" presetID="42" presetClass="path" presetSubtype="0" decel="100000" fill="hold" grpId="1" nodeType="withEffect">
                                  <p:stCondLst>
                                    <p:cond delay="0"/>
                                  </p:stCondLst>
                                  <p:childTnLst>
                                    <p:animMotion origin="layout" path="M 1.11022E-16 0.04491 L 1.11022E-16 1.48148E-6 " pathEditMode="relative" rAng="0" ptsTypes="AA">
                                      <p:cBhvr>
                                        <p:cTn id="23" dur="600" fill="hold"/>
                                        <p:tgtEl>
                                          <p:spTgt spid="54"/>
                                        </p:tgtEl>
                                        <p:attrNameLst>
                                          <p:attrName>ppt_x</p:attrName>
                                          <p:attrName>ppt_y</p:attrName>
                                        </p:attrNameLst>
                                      </p:cBhvr>
                                      <p:rCtr x="0" y="-2245"/>
                                    </p:animMotion>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500"/>
                                        <p:tgtEl>
                                          <p:spTgt spid="55"/>
                                        </p:tgtEl>
                                      </p:cBhvr>
                                    </p:animEffect>
                                  </p:childTnLst>
                                </p:cTn>
                              </p:par>
                              <p:par>
                                <p:cTn id="29" presetID="42" presetClass="path" presetSubtype="0" decel="100000" fill="hold" grpId="1" nodeType="withEffect">
                                  <p:stCondLst>
                                    <p:cond delay="0"/>
                                  </p:stCondLst>
                                  <p:childTnLst>
                                    <p:animMotion origin="layout" path="M 1.875E-6 0.04491 L 1.875E-6 1.48148E-6 " pathEditMode="relative" rAng="0" ptsTypes="AA">
                                      <p:cBhvr>
                                        <p:cTn id="30" dur="600" fill="hold"/>
                                        <p:tgtEl>
                                          <p:spTgt spid="55"/>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53" grpId="0" animBg="1"/>
      <p:bldP spid="53" grpId="1" animBg="1"/>
      <p:bldP spid="54" grpId="0" animBg="1"/>
      <p:bldP spid="54" grpId="1" animBg="1"/>
      <p:bldP spid="55" grpId="0" animBg="1"/>
      <p:bldP spid="55"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CF4A2DF-1B20-42DE-8B69-FF07B6C97590}"/>
              </a:ext>
            </a:extLst>
          </p:cNvPr>
          <p:cNvSpPr>
            <a:spLocks noGrp="1"/>
          </p:cNvSpPr>
          <p:nvPr>
            <p:ph type="title"/>
          </p:nvPr>
        </p:nvSpPr>
        <p:spPr/>
        <p:txBody>
          <a:bodyPr/>
          <a:lstStyle/>
          <a:p>
            <a:r>
              <a:rPr lang="en-US" dirty="0"/>
              <a:t>Challenge 3: Building the Plan</a:t>
            </a:r>
          </a:p>
        </p:txBody>
      </p:sp>
      <p:sp>
        <p:nvSpPr>
          <p:cNvPr id="5" name="Textplatzhalter 4">
            <a:extLst>
              <a:ext uri="{FF2B5EF4-FFF2-40B4-BE49-F238E27FC236}">
                <a16:creationId xmlns:a16="http://schemas.microsoft.com/office/drawing/2014/main" id="{56364313-38E7-44F8-A391-1B81BF351796}"/>
              </a:ext>
            </a:extLst>
          </p:cNvPr>
          <p:cNvSpPr>
            <a:spLocks noGrp="1"/>
          </p:cNvSpPr>
          <p:nvPr>
            <p:ph type="body" sz="quarter" idx="10"/>
          </p:nvPr>
        </p:nvSpPr>
        <p:spPr>
          <a:xfrm>
            <a:off x="586390" y="1434370"/>
            <a:ext cx="5509610" cy="830997"/>
          </a:xfrm>
        </p:spPr>
        <p:txBody>
          <a:bodyPr/>
          <a:lstStyle/>
          <a:p>
            <a:r>
              <a:rPr lang="en-US" sz="1800" dirty="0"/>
              <a:t>This challenge focuses on preparing an assessment of the anticipated cloud costs. You will be provided with a spreadsheet of the customer’s real estate.</a:t>
            </a:r>
          </a:p>
        </p:txBody>
      </p:sp>
      <p:sp>
        <p:nvSpPr>
          <p:cNvPr id="7" name="Textfeld 6">
            <a:extLst>
              <a:ext uri="{FF2B5EF4-FFF2-40B4-BE49-F238E27FC236}">
                <a16:creationId xmlns:a16="http://schemas.microsoft.com/office/drawing/2014/main" id="{689B3679-32CB-4EDE-AEB0-B79F44952202}"/>
              </a:ext>
            </a:extLst>
          </p:cNvPr>
          <p:cNvSpPr txBox="1"/>
          <p:nvPr/>
        </p:nvSpPr>
        <p:spPr>
          <a:xfrm>
            <a:off x="6860736" y="1434370"/>
            <a:ext cx="4562007" cy="1477328"/>
          </a:xfrm>
          <a:prstGeom prst="rect">
            <a:avLst/>
          </a:prstGeom>
          <a:noFill/>
        </p:spPr>
        <p:txBody>
          <a:bodyPr wrap="square">
            <a:spAutoFit/>
          </a:bodyPr>
          <a:lstStyle/>
          <a:p>
            <a:r>
              <a:rPr lang="en-US" sz="1800" b="1" dirty="0"/>
              <a:t>Learning Objectives: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Take inventory of your digital estate</a:t>
            </a:r>
          </a:p>
          <a:p>
            <a:pPr marL="285750" indent="-285750">
              <a:buFont typeface="Arial" panose="020B0604020202020204" pitchFamily="34" charset="0"/>
              <a:buChar char="•"/>
            </a:pPr>
            <a:r>
              <a:rPr lang="en-US" sz="1800" dirty="0"/>
              <a:t>Understanding cloud costs</a:t>
            </a:r>
          </a:p>
          <a:p>
            <a:pPr marL="285750" indent="-285750">
              <a:buFont typeface="Arial" panose="020B0604020202020204" pitchFamily="34" charset="0"/>
              <a:buChar char="•"/>
            </a:pPr>
            <a:r>
              <a:rPr lang="en-US" sz="1800" dirty="0"/>
              <a:t>Cloud </a:t>
            </a:r>
            <a:r>
              <a:rPr lang="en-US" sz="1800"/>
              <a:t>Adoption Plan</a:t>
            </a:r>
            <a:endParaRPr lang="en-US" sz="1800" dirty="0"/>
          </a:p>
        </p:txBody>
      </p:sp>
    </p:spTree>
    <p:extLst>
      <p:ext uri="{BB962C8B-B14F-4D97-AF65-F5344CB8AC3E}">
        <p14:creationId xmlns:p14="http://schemas.microsoft.com/office/powerpoint/2010/main" val="108255805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8402EF4-93A7-4CB5-9786-CFB949DA5F46}"/>
              </a:ext>
            </a:extLst>
          </p:cNvPr>
          <p:cNvSpPr>
            <a:spLocks noGrp="1"/>
          </p:cNvSpPr>
          <p:nvPr>
            <p:ph type="title"/>
          </p:nvPr>
        </p:nvSpPr>
        <p:spPr>
          <a:xfrm>
            <a:off x="588263" y="2979539"/>
            <a:ext cx="4167887" cy="553998"/>
          </a:xfrm>
        </p:spPr>
        <p:txBody>
          <a:bodyPr/>
          <a:lstStyle/>
          <a:p>
            <a:r>
              <a:rPr lang="en-US" dirty="0"/>
              <a:t>Challenge 4</a:t>
            </a:r>
          </a:p>
        </p:txBody>
      </p:sp>
      <p:sp>
        <p:nvSpPr>
          <p:cNvPr id="5" name="Textplatzhalter 4">
            <a:extLst>
              <a:ext uri="{FF2B5EF4-FFF2-40B4-BE49-F238E27FC236}">
                <a16:creationId xmlns:a16="http://schemas.microsoft.com/office/drawing/2014/main" id="{9D3A282B-41F7-4E7F-99B3-8028F92EC07F}"/>
              </a:ext>
            </a:extLst>
          </p:cNvPr>
          <p:cNvSpPr>
            <a:spLocks noGrp="1"/>
          </p:cNvSpPr>
          <p:nvPr>
            <p:ph type="body" sz="quarter" idx="12"/>
          </p:nvPr>
        </p:nvSpPr>
        <p:spPr/>
        <p:txBody>
          <a:bodyPr/>
          <a:lstStyle/>
          <a:p>
            <a:r>
              <a:rPr lang="en-US" dirty="0"/>
              <a:t>Presenting the plan to the customer</a:t>
            </a:r>
          </a:p>
        </p:txBody>
      </p:sp>
    </p:spTree>
    <p:extLst>
      <p:ext uri="{BB962C8B-B14F-4D97-AF65-F5344CB8AC3E}">
        <p14:creationId xmlns:p14="http://schemas.microsoft.com/office/powerpoint/2010/main" val="3327142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CF4A2DF-1B20-42DE-8B69-FF07B6C97590}"/>
              </a:ext>
            </a:extLst>
          </p:cNvPr>
          <p:cNvSpPr>
            <a:spLocks noGrp="1"/>
          </p:cNvSpPr>
          <p:nvPr>
            <p:ph type="title"/>
          </p:nvPr>
        </p:nvSpPr>
        <p:spPr/>
        <p:txBody>
          <a:bodyPr/>
          <a:lstStyle/>
          <a:p>
            <a:r>
              <a:rPr lang="en-US" dirty="0"/>
              <a:t>Challenge 4: Presenting the plan to the customer</a:t>
            </a:r>
          </a:p>
        </p:txBody>
      </p:sp>
      <p:sp>
        <p:nvSpPr>
          <p:cNvPr id="5" name="Textplatzhalter 4">
            <a:extLst>
              <a:ext uri="{FF2B5EF4-FFF2-40B4-BE49-F238E27FC236}">
                <a16:creationId xmlns:a16="http://schemas.microsoft.com/office/drawing/2014/main" id="{56364313-38E7-44F8-A391-1B81BF351796}"/>
              </a:ext>
            </a:extLst>
          </p:cNvPr>
          <p:cNvSpPr>
            <a:spLocks noGrp="1"/>
          </p:cNvSpPr>
          <p:nvPr>
            <p:ph type="body" sz="quarter" idx="10"/>
          </p:nvPr>
        </p:nvSpPr>
        <p:spPr>
          <a:xfrm>
            <a:off x="586390" y="1434370"/>
            <a:ext cx="5509610" cy="1107996"/>
          </a:xfrm>
        </p:spPr>
        <p:txBody>
          <a:bodyPr/>
          <a:lstStyle/>
          <a:p>
            <a:r>
              <a:rPr lang="en-US" sz="1800" dirty="0"/>
              <a:t>This challenge simulates a real-world conversation with your stakeholder’s leadership team. Here, you will present your case and justify why they should adopt Azure.</a:t>
            </a:r>
          </a:p>
        </p:txBody>
      </p:sp>
    </p:spTree>
    <p:extLst>
      <p:ext uri="{BB962C8B-B14F-4D97-AF65-F5344CB8AC3E}">
        <p14:creationId xmlns:p14="http://schemas.microsoft.com/office/powerpoint/2010/main" val="419024637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0920EF8D-F3BB-4DFA-A562-E9084F469A34}"/>
              </a:ext>
            </a:extLst>
          </p:cNvPr>
          <p:cNvSpPr>
            <a:spLocks noGrp="1"/>
          </p:cNvSpPr>
          <p:nvPr>
            <p:ph type="title"/>
          </p:nvPr>
        </p:nvSpPr>
        <p:spPr>
          <a:xfrm>
            <a:off x="588263" y="457200"/>
            <a:ext cx="11018520" cy="553998"/>
          </a:xfrm>
        </p:spPr>
        <p:txBody>
          <a:bodyPr wrap="square" anchor="t">
            <a:normAutofit/>
          </a:bodyPr>
          <a:lstStyle/>
          <a:p>
            <a:r>
              <a:rPr lang="en-US" dirty="0"/>
              <a:t>Our Journey today…</a:t>
            </a:r>
          </a:p>
        </p:txBody>
      </p:sp>
      <p:pic>
        <p:nvPicPr>
          <p:cNvPr id="6" name="Picture 2" descr="Timeline&#10;&#10;Description automatically generated">
            <a:extLst>
              <a:ext uri="{FF2B5EF4-FFF2-40B4-BE49-F238E27FC236}">
                <a16:creationId xmlns:a16="http://schemas.microsoft.com/office/drawing/2014/main" id="{C5AF4BCC-C1EC-4AD4-B291-5C8C4951EC8E}"/>
              </a:ext>
            </a:extLst>
          </p:cNvPr>
          <p:cNvPicPr>
            <a:picLocks noChangeAspect="1"/>
          </p:cNvPicPr>
          <p:nvPr/>
        </p:nvPicPr>
        <p:blipFill rotWithShape="1">
          <a:blip r:embed="rId2"/>
          <a:srcRect l="-22" t="15848" r="22" b="10494"/>
          <a:stretch/>
        </p:blipFill>
        <p:spPr>
          <a:xfrm>
            <a:off x="584518" y="1599692"/>
            <a:ext cx="11018838" cy="4545076"/>
          </a:xfrm>
          <a:prstGeom prst="rect">
            <a:avLst/>
          </a:prstGeom>
          <a:noFill/>
        </p:spPr>
      </p:pic>
      <p:pic>
        <p:nvPicPr>
          <p:cNvPr id="8" name="Picture 2" descr="Timeline&#10;&#10;Description automatically generated">
            <a:extLst>
              <a:ext uri="{FF2B5EF4-FFF2-40B4-BE49-F238E27FC236}">
                <a16:creationId xmlns:a16="http://schemas.microsoft.com/office/drawing/2014/main" id="{187902BE-7D90-424B-8C96-970526CDDA26}"/>
              </a:ext>
            </a:extLst>
          </p:cNvPr>
          <p:cNvPicPr>
            <a:picLocks noChangeAspect="1"/>
          </p:cNvPicPr>
          <p:nvPr/>
        </p:nvPicPr>
        <p:blipFill rotWithShape="1">
          <a:blip r:embed="rId2"/>
          <a:srcRect l="45762" t="93929" r="-22" b="-2052"/>
          <a:stretch/>
        </p:blipFill>
        <p:spPr>
          <a:xfrm>
            <a:off x="3488786" y="6285441"/>
            <a:ext cx="5978771" cy="501278"/>
          </a:xfrm>
          <a:prstGeom prst="rect">
            <a:avLst/>
          </a:prstGeom>
          <a:noFill/>
        </p:spPr>
      </p:pic>
    </p:spTree>
    <p:extLst>
      <p:ext uri="{BB962C8B-B14F-4D97-AF65-F5344CB8AC3E}">
        <p14:creationId xmlns:p14="http://schemas.microsoft.com/office/powerpoint/2010/main" val="338603269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3F9EAD-E355-4DCE-831C-79CB5925D677}"/>
              </a:ext>
            </a:extLst>
          </p:cNvPr>
          <p:cNvSpPr>
            <a:spLocks noGrp="1"/>
          </p:cNvSpPr>
          <p:nvPr>
            <p:ph type="title"/>
          </p:nvPr>
        </p:nvSpPr>
        <p:spPr>
          <a:xfrm>
            <a:off x="588263" y="457200"/>
            <a:ext cx="11018520" cy="553998"/>
          </a:xfrm>
        </p:spPr>
        <p:txBody>
          <a:bodyPr wrap="square" anchor="t">
            <a:normAutofit/>
          </a:bodyPr>
          <a:lstStyle/>
          <a:p>
            <a:r>
              <a:rPr lang="en-US" dirty="0"/>
              <a:t>Agenda</a:t>
            </a:r>
          </a:p>
        </p:txBody>
      </p:sp>
      <p:graphicFrame>
        <p:nvGraphicFramePr>
          <p:cNvPr id="6" name="Table 4">
            <a:extLst>
              <a:ext uri="{FF2B5EF4-FFF2-40B4-BE49-F238E27FC236}">
                <a16:creationId xmlns:a16="http://schemas.microsoft.com/office/drawing/2014/main" id="{4366DAE7-7248-44E9-9558-51EA60CB8C86}"/>
              </a:ext>
            </a:extLst>
          </p:cNvPr>
          <p:cNvGraphicFramePr>
            <a:graphicFrameLocks noGrp="1"/>
          </p:cNvGraphicFramePr>
          <p:nvPr>
            <p:extLst>
              <p:ext uri="{D42A27DB-BD31-4B8C-83A1-F6EECF244321}">
                <p14:modId xmlns:p14="http://schemas.microsoft.com/office/powerpoint/2010/main" val="2860589911"/>
              </p:ext>
            </p:extLst>
          </p:nvPr>
        </p:nvGraphicFramePr>
        <p:xfrm>
          <a:off x="588263" y="1288526"/>
          <a:ext cx="9387009" cy="4858277"/>
        </p:xfrm>
        <a:graphic>
          <a:graphicData uri="http://schemas.openxmlformats.org/drawingml/2006/table">
            <a:tbl>
              <a:tblPr firstRow="1" bandRow="1">
                <a:tableStyleId>{5C22544A-7EE6-4342-B048-85BDC9FD1C3A}</a:tableStyleId>
              </a:tblPr>
              <a:tblGrid>
                <a:gridCol w="1609378">
                  <a:extLst>
                    <a:ext uri="{9D8B030D-6E8A-4147-A177-3AD203B41FA5}">
                      <a16:colId xmlns:a16="http://schemas.microsoft.com/office/drawing/2014/main" val="3319471549"/>
                    </a:ext>
                  </a:extLst>
                </a:gridCol>
                <a:gridCol w="7777631">
                  <a:extLst>
                    <a:ext uri="{9D8B030D-6E8A-4147-A177-3AD203B41FA5}">
                      <a16:colId xmlns:a16="http://schemas.microsoft.com/office/drawing/2014/main" val="4136005157"/>
                    </a:ext>
                  </a:extLst>
                </a:gridCol>
              </a:tblGrid>
              <a:tr h="498618">
                <a:tc>
                  <a:txBody>
                    <a:bodyPr/>
                    <a:lstStyle/>
                    <a:p>
                      <a:r>
                        <a:rPr lang="de-DE" dirty="0"/>
                        <a:t>DAY 1</a:t>
                      </a:r>
                    </a:p>
                  </a:txBody>
                  <a:tcPr/>
                </a:tc>
                <a:tc>
                  <a:txBody>
                    <a:bodyPr/>
                    <a:lstStyle/>
                    <a:p>
                      <a:endParaRPr lang="de-DE" dirty="0"/>
                    </a:p>
                  </a:txBody>
                  <a:tcPr/>
                </a:tc>
                <a:extLst>
                  <a:ext uri="{0D108BD9-81ED-4DB2-BD59-A6C34878D82A}">
                    <a16:rowId xmlns:a16="http://schemas.microsoft.com/office/drawing/2014/main" val="3762173376"/>
                  </a:ext>
                </a:extLst>
              </a:tr>
              <a:tr h="498618">
                <a:tc>
                  <a:txBody>
                    <a:bodyPr/>
                    <a:lstStyle/>
                    <a:p>
                      <a:pPr algn="l"/>
                      <a:r>
                        <a:rPr lang="de-DE" dirty="0"/>
                        <a:t>0900 - 0930</a:t>
                      </a:r>
                    </a:p>
                  </a:txBody>
                  <a:tcPr anchor="ctr"/>
                </a:tc>
                <a:tc>
                  <a:txBody>
                    <a:bodyPr/>
                    <a:lstStyle/>
                    <a:p>
                      <a:pPr algn="l"/>
                      <a:r>
                        <a:rPr lang="de-DE" dirty="0"/>
                        <a:t>Intro </a:t>
                      </a:r>
                    </a:p>
                  </a:txBody>
                  <a:tcPr anchor="ctr"/>
                </a:tc>
                <a:extLst>
                  <a:ext uri="{0D108BD9-81ED-4DB2-BD59-A6C34878D82A}">
                    <a16:rowId xmlns:a16="http://schemas.microsoft.com/office/drawing/2014/main" val="655615246"/>
                  </a:ext>
                </a:extLst>
              </a:tr>
              <a:tr h="498618">
                <a:tc>
                  <a:txBody>
                    <a:bodyPr/>
                    <a:lstStyle/>
                    <a:p>
                      <a:pPr algn="l"/>
                      <a:r>
                        <a:rPr lang="de-DE" dirty="0"/>
                        <a:t>0930 - 1130</a:t>
                      </a:r>
                    </a:p>
                  </a:txBody>
                  <a:tcPr anchor="ctr"/>
                </a:tc>
                <a:tc>
                  <a:txBody>
                    <a:bodyPr/>
                    <a:lstStyle/>
                    <a:p>
                      <a:pPr algn="l"/>
                      <a:r>
                        <a:rPr lang="de-DE" dirty="0"/>
                        <a:t>Challenge 1 - Strategy</a:t>
                      </a:r>
                    </a:p>
                  </a:txBody>
                  <a:tcPr anchor="ctr"/>
                </a:tc>
                <a:extLst>
                  <a:ext uri="{0D108BD9-81ED-4DB2-BD59-A6C34878D82A}">
                    <a16:rowId xmlns:a16="http://schemas.microsoft.com/office/drawing/2014/main" val="2855514721"/>
                  </a:ext>
                </a:extLst>
              </a:tr>
              <a:tr h="498618">
                <a:tc>
                  <a:txBody>
                    <a:bodyPr/>
                    <a:lstStyle/>
                    <a:p>
                      <a:pPr algn="l"/>
                      <a:r>
                        <a:rPr lang="de-DE" dirty="0"/>
                        <a:t>1130 - 1140</a:t>
                      </a:r>
                    </a:p>
                  </a:txBody>
                  <a:tcPr anchor="ctr"/>
                </a:tc>
                <a:tc>
                  <a:txBody>
                    <a:bodyPr/>
                    <a:lstStyle/>
                    <a:p>
                      <a:pPr algn="l"/>
                      <a:r>
                        <a:rPr lang="de-DE" dirty="0"/>
                        <a:t>Break</a:t>
                      </a:r>
                    </a:p>
                  </a:txBody>
                  <a:tcPr anchor="ctr"/>
                </a:tc>
                <a:extLst>
                  <a:ext uri="{0D108BD9-81ED-4DB2-BD59-A6C34878D82A}">
                    <a16:rowId xmlns:a16="http://schemas.microsoft.com/office/drawing/2014/main" val="702941654"/>
                  </a:ext>
                </a:extLst>
              </a:tr>
              <a:tr h="572761">
                <a:tc>
                  <a:txBody>
                    <a:bodyPr/>
                    <a:lstStyle/>
                    <a:p>
                      <a:pPr algn="l"/>
                      <a:r>
                        <a:rPr lang="de-DE" dirty="0"/>
                        <a:t>1140 - 1300</a:t>
                      </a:r>
                    </a:p>
                  </a:txBody>
                  <a:tcPr anchor="ctr"/>
                </a:tc>
                <a:tc>
                  <a:txBody>
                    <a:bodyPr/>
                    <a:lstStyle/>
                    <a:p>
                      <a:pPr algn="l"/>
                      <a:r>
                        <a:rPr lang="de-DE" dirty="0"/>
                        <a:t>Challenge 2 - Governance</a:t>
                      </a:r>
                    </a:p>
                  </a:txBody>
                  <a:tcPr anchor="ctr"/>
                </a:tc>
                <a:extLst>
                  <a:ext uri="{0D108BD9-81ED-4DB2-BD59-A6C34878D82A}">
                    <a16:rowId xmlns:a16="http://schemas.microsoft.com/office/drawing/2014/main" val="741854825"/>
                  </a:ext>
                </a:extLst>
              </a:tr>
              <a:tr h="572761">
                <a:tc>
                  <a:txBody>
                    <a:bodyPr/>
                    <a:lstStyle/>
                    <a:p>
                      <a:pPr algn="l"/>
                      <a:r>
                        <a:rPr lang="de-DE" dirty="0"/>
                        <a:t>1300 - 1330</a:t>
                      </a:r>
                    </a:p>
                  </a:txBody>
                  <a:tcPr anchor="ctr"/>
                </a:tc>
                <a:tc>
                  <a:txBody>
                    <a:bodyPr/>
                    <a:lstStyle/>
                    <a:p>
                      <a:pPr algn="l"/>
                      <a:r>
                        <a:rPr lang="de-DE" dirty="0"/>
                        <a:t>Lunch Break</a:t>
                      </a:r>
                    </a:p>
                  </a:txBody>
                  <a:tcPr anchor="ctr"/>
                </a:tc>
                <a:extLst>
                  <a:ext uri="{0D108BD9-81ED-4DB2-BD59-A6C34878D82A}">
                    <a16:rowId xmlns:a16="http://schemas.microsoft.com/office/drawing/2014/main" val="1530762011"/>
                  </a:ext>
                </a:extLst>
              </a:tr>
              <a:tr h="572761">
                <a:tc>
                  <a:txBody>
                    <a:bodyPr/>
                    <a:lstStyle/>
                    <a:p>
                      <a:pPr algn="l"/>
                      <a:r>
                        <a:rPr lang="de-DE" dirty="0"/>
                        <a:t>1330 - 1430</a:t>
                      </a:r>
                    </a:p>
                  </a:txBody>
                  <a:tcPr anchor="ctr"/>
                </a:tc>
                <a:tc>
                  <a:txBody>
                    <a:bodyPr/>
                    <a:lstStyle/>
                    <a:p>
                      <a:pPr algn="l"/>
                      <a:r>
                        <a:rPr lang="de-DE" dirty="0"/>
                        <a:t>Challenge 3 - Plan</a:t>
                      </a:r>
                    </a:p>
                  </a:txBody>
                  <a:tcPr anchor="ctr"/>
                </a:tc>
                <a:extLst>
                  <a:ext uri="{0D108BD9-81ED-4DB2-BD59-A6C34878D82A}">
                    <a16:rowId xmlns:a16="http://schemas.microsoft.com/office/drawing/2014/main" val="2089191937"/>
                  </a:ext>
                </a:extLst>
              </a:tr>
              <a:tr h="572761">
                <a:tc>
                  <a:txBody>
                    <a:bodyPr/>
                    <a:lstStyle/>
                    <a:p>
                      <a:pPr algn="l"/>
                      <a:r>
                        <a:rPr lang="de-DE"/>
                        <a:t>1430 - 1440</a:t>
                      </a:r>
                      <a:endParaRPr lang="de-DE" dirty="0"/>
                    </a:p>
                  </a:txBody>
                  <a:tcPr anchor="ctr"/>
                </a:tc>
                <a:tc>
                  <a:txBody>
                    <a:bodyPr/>
                    <a:lstStyle/>
                    <a:p>
                      <a:pPr algn="l"/>
                      <a:r>
                        <a:rPr lang="de-DE" dirty="0"/>
                        <a:t>Break</a:t>
                      </a:r>
                    </a:p>
                  </a:txBody>
                  <a:tcPr anchor="ctr"/>
                </a:tc>
                <a:extLst>
                  <a:ext uri="{0D108BD9-81ED-4DB2-BD59-A6C34878D82A}">
                    <a16:rowId xmlns:a16="http://schemas.microsoft.com/office/drawing/2014/main" val="219615855"/>
                  </a:ext>
                </a:extLst>
              </a:tr>
              <a:tr h="572761">
                <a:tc>
                  <a:txBody>
                    <a:bodyPr/>
                    <a:lstStyle/>
                    <a:p>
                      <a:pPr algn="l"/>
                      <a:r>
                        <a:rPr lang="de-DE" dirty="0"/>
                        <a:t>1510 – 1730</a:t>
                      </a:r>
                    </a:p>
                  </a:txBody>
                  <a:tcPr anchor="ctr"/>
                </a:tc>
                <a:tc>
                  <a:txBody>
                    <a:bodyPr/>
                    <a:lstStyle/>
                    <a:p>
                      <a:pPr algn="l"/>
                      <a:r>
                        <a:rPr lang="de-DE" dirty="0"/>
                        <a:t>Challenge 4 – Present to CxO</a:t>
                      </a:r>
                    </a:p>
                  </a:txBody>
                  <a:tcPr anchor="ctr"/>
                </a:tc>
                <a:extLst>
                  <a:ext uri="{0D108BD9-81ED-4DB2-BD59-A6C34878D82A}">
                    <a16:rowId xmlns:a16="http://schemas.microsoft.com/office/drawing/2014/main" val="562930934"/>
                  </a:ext>
                </a:extLst>
              </a:tr>
            </a:tbl>
          </a:graphicData>
        </a:graphic>
      </p:graphicFrame>
    </p:spTree>
    <p:extLst>
      <p:ext uri="{BB962C8B-B14F-4D97-AF65-F5344CB8AC3E}">
        <p14:creationId xmlns:p14="http://schemas.microsoft.com/office/powerpoint/2010/main" val="112621393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07393" y="2532448"/>
            <a:ext cx="6374080" cy="1793104"/>
          </a:xfrm>
        </p:spPr>
        <p:txBody>
          <a:bodyPr/>
          <a:lstStyle/>
          <a:p>
            <a:r>
              <a:rPr lang="en-US" sz="4000" dirty="0"/>
              <a:t>Cloud Adoption Framework for Azure | Overview</a:t>
            </a:r>
          </a:p>
        </p:txBody>
      </p:sp>
      <p:pic>
        <p:nvPicPr>
          <p:cNvPr id="6" name="Graphic 5">
            <a:extLst>
              <a:ext uri="{FF2B5EF4-FFF2-40B4-BE49-F238E27FC236}">
                <a16:creationId xmlns:a16="http://schemas.microsoft.com/office/drawing/2014/main" id="{E163DABD-A014-5346-B7F9-7CD8B46EFA80}"/>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13496" y="52387"/>
            <a:ext cx="3400425" cy="6753225"/>
          </a:xfrm>
          <a:prstGeom prst="rect">
            <a:avLst/>
          </a:prstGeom>
        </p:spPr>
      </p:pic>
      <p:pic>
        <p:nvPicPr>
          <p:cNvPr id="10" name="Picture 9">
            <a:extLst>
              <a:ext uri="{FF2B5EF4-FFF2-40B4-BE49-F238E27FC236}">
                <a16:creationId xmlns:a16="http://schemas.microsoft.com/office/drawing/2014/main" id="{C74C9CB0-2892-DB47-9A2A-35328063668F}"/>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1410" y="2148772"/>
            <a:ext cx="3952574" cy="2176780"/>
          </a:xfrm>
          <a:prstGeom prst="rect">
            <a:avLst/>
          </a:prstGeom>
        </p:spPr>
      </p:pic>
      <p:sp>
        <p:nvSpPr>
          <p:cNvPr id="3" name="Text Placeholder 2">
            <a:extLst>
              <a:ext uri="{FF2B5EF4-FFF2-40B4-BE49-F238E27FC236}">
                <a16:creationId xmlns:a16="http://schemas.microsoft.com/office/drawing/2014/main" id="{11F5D117-1259-9871-FE6F-A72BD6A5A43D}"/>
              </a:ext>
            </a:extLst>
          </p:cNvPr>
          <p:cNvSpPr>
            <a:spLocks noGrp="1"/>
          </p:cNvSpPr>
          <p:nvPr>
            <p:ph type="body" sz="quarter" idx="16"/>
          </p:nvPr>
        </p:nvSpPr>
        <p:spPr/>
        <p:txBody>
          <a:bodyPr/>
          <a:lstStyle/>
          <a:p>
            <a:endParaRPr lang="en-GB"/>
          </a:p>
        </p:txBody>
      </p:sp>
    </p:spTree>
    <p:extLst>
      <p:ext uri="{BB962C8B-B14F-4D97-AF65-F5344CB8AC3E}">
        <p14:creationId xmlns:p14="http://schemas.microsoft.com/office/powerpoint/2010/main" val="2541858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D9AD-CAAE-41C7-9F5D-D12E0060D6AA}"/>
              </a:ext>
            </a:extLst>
          </p:cNvPr>
          <p:cNvSpPr>
            <a:spLocks noGrp="1"/>
          </p:cNvSpPr>
          <p:nvPr>
            <p:ph type="title"/>
          </p:nvPr>
        </p:nvSpPr>
        <p:spPr>
          <a:xfrm>
            <a:off x="633411" y="400251"/>
            <a:ext cx="8279455" cy="553998"/>
          </a:xfrm>
        </p:spPr>
        <p:txBody>
          <a:bodyPr/>
          <a:lstStyle/>
          <a:p>
            <a:r>
              <a:rPr lang="en-US">
                <a:solidFill>
                  <a:schemeClr val="tx1"/>
                </a:solidFill>
              </a:rPr>
              <a:t>Achieve</a:t>
            </a:r>
            <a:r>
              <a:rPr lang="en-US">
                <a:solidFill>
                  <a:schemeClr val="bg1"/>
                </a:solidFill>
              </a:rPr>
              <a:t> </a:t>
            </a:r>
            <a:r>
              <a:rPr lang="en-US">
                <a:solidFill>
                  <a:schemeClr val="tx1"/>
                </a:solidFill>
              </a:rPr>
              <a:t>balance. Deliver modernization</a:t>
            </a:r>
            <a:r>
              <a:rPr lang="en-US">
                <a:solidFill>
                  <a:schemeClr val="bg1"/>
                </a:solidFill>
              </a:rPr>
              <a:t>. Deli</a:t>
            </a:r>
            <a:endParaRPr lang="en-US"/>
          </a:p>
        </p:txBody>
      </p:sp>
      <p:grpSp>
        <p:nvGrpSpPr>
          <p:cNvPr id="17" name="Group 16">
            <a:extLst>
              <a:ext uri="{FF2B5EF4-FFF2-40B4-BE49-F238E27FC236}">
                <a16:creationId xmlns:a16="http://schemas.microsoft.com/office/drawing/2014/main" id="{7E35F9FB-5E5C-4DCB-BC8E-E08E79B3918F}"/>
              </a:ext>
              <a:ext uri="{C183D7F6-B498-43B3-948B-1728B52AA6E4}">
                <adec:decorative xmlns:adec="http://schemas.microsoft.com/office/drawing/2017/decorative" val="1"/>
              </a:ext>
            </a:extLst>
          </p:cNvPr>
          <p:cNvGrpSpPr/>
          <p:nvPr/>
        </p:nvGrpSpPr>
        <p:grpSpPr>
          <a:xfrm>
            <a:off x="8875495" y="2381637"/>
            <a:ext cx="889353" cy="928645"/>
            <a:chOff x="6332226" y="3086687"/>
            <a:chExt cx="1127354" cy="1127350"/>
          </a:xfrm>
        </p:grpSpPr>
        <p:sp>
          <p:nvSpPr>
            <p:cNvPr id="26" name="arrow_16" title="Icon of two arrows that crisscross">
              <a:extLst>
                <a:ext uri="{FF2B5EF4-FFF2-40B4-BE49-F238E27FC236}">
                  <a16:creationId xmlns:a16="http://schemas.microsoft.com/office/drawing/2014/main" id="{3A1B5788-AE51-4907-A7A8-9CB6877A3837}"/>
                </a:ext>
              </a:extLst>
            </p:cNvPr>
            <p:cNvSpPr>
              <a:spLocks noChangeAspect="1" noEditPoints="1"/>
            </p:cNvSpPr>
            <p:nvPr/>
          </p:nvSpPr>
          <p:spPr bwMode="auto">
            <a:xfrm>
              <a:off x="6561126" y="3403612"/>
              <a:ext cx="669555" cy="493497"/>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9050" cap="sq">
              <a:solidFill>
                <a:schemeClr val="accent1"/>
              </a:solidFill>
              <a:prstDash val="solid"/>
              <a:miter lim="800000"/>
              <a:headEnd/>
              <a:tailEnd/>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27" name="Oval 26">
              <a:extLst>
                <a:ext uri="{FF2B5EF4-FFF2-40B4-BE49-F238E27FC236}">
                  <a16:creationId xmlns:a16="http://schemas.microsoft.com/office/drawing/2014/main" id="{EB192A67-6F09-43C0-9BCA-8659255997F9}"/>
                </a:ext>
              </a:extLst>
            </p:cNvPr>
            <p:cNvSpPr/>
            <p:nvPr/>
          </p:nvSpPr>
          <p:spPr bwMode="auto">
            <a:xfrm>
              <a:off x="6332226" y="3086687"/>
              <a:ext cx="1127354" cy="1127350"/>
            </a:xfrm>
            <a:prstGeom prst="ellipse">
              <a:avLst/>
            </a:prstGeom>
            <a:noFill/>
            <a:ln w="381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521" tIns="149217" rIns="186521" bIns="149217" numCol="1" spcCol="0" rtlCol="0" fromWordArt="0" anchor="t" anchorCtr="0" forceAA="0" compatLnSpc="1">
              <a:prstTxWarp prst="textNoShape">
                <a:avLst/>
              </a:prstTxWarp>
              <a:noAutofit/>
            </a:bodyPr>
            <a:lstStyle/>
            <a:p>
              <a:pPr marL="0" marR="0" lvl="0" indent="0" algn="l" defTabSz="951028" rtl="0" eaLnBrk="1" fontAlgn="base" latinLnBrk="0" hangingPunct="1">
                <a:lnSpc>
                  <a:spcPct val="100000"/>
                </a:lnSpc>
                <a:spcBef>
                  <a:spcPct val="0"/>
                </a:spcBef>
                <a:spcAft>
                  <a:spcPct val="0"/>
                </a:spcAft>
                <a:buClrTx/>
                <a:buSzTx/>
                <a:buFontTx/>
                <a:buNone/>
                <a:tabLst/>
                <a:defRPr/>
              </a:pPr>
              <a:endParaRPr kumimoji="0" lang="en-GB"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20" name="Group 19">
            <a:extLst>
              <a:ext uri="{FF2B5EF4-FFF2-40B4-BE49-F238E27FC236}">
                <a16:creationId xmlns:a16="http://schemas.microsoft.com/office/drawing/2014/main" id="{5AAC40EA-A54D-4956-80BD-85C03B5E1693}"/>
              </a:ext>
              <a:ext uri="{C183D7F6-B498-43B3-948B-1728B52AA6E4}">
                <adec:decorative xmlns:adec="http://schemas.microsoft.com/office/drawing/2017/decorative" val="1"/>
              </a:ext>
            </a:extLst>
          </p:cNvPr>
          <p:cNvGrpSpPr/>
          <p:nvPr/>
        </p:nvGrpSpPr>
        <p:grpSpPr>
          <a:xfrm>
            <a:off x="7486879" y="2381637"/>
            <a:ext cx="889353" cy="928646"/>
            <a:chOff x="4604491" y="2816427"/>
            <a:chExt cx="1127354" cy="1127350"/>
          </a:xfrm>
        </p:grpSpPr>
        <p:sp>
          <p:nvSpPr>
            <p:cNvPr id="24" name="Oval 23">
              <a:extLst>
                <a:ext uri="{FF2B5EF4-FFF2-40B4-BE49-F238E27FC236}">
                  <a16:creationId xmlns:a16="http://schemas.microsoft.com/office/drawing/2014/main" id="{C5C3EF39-FF80-45BF-BA9D-1051FD2440D5}"/>
                </a:ext>
              </a:extLst>
            </p:cNvPr>
            <p:cNvSpPr/>
            <p:nvPr/>
          </p:nvSpPr>
          <p:spPr bwMode="auto">
            <a:xfrm>
              <a:off x="4604491" y="2816427"/>
              <a:ext cx="1127354" cy="1127350"/>
            </a:xfrm>
            <a:prstGeom prst="ellipse">
              <a:avLst/>
            </a:prstGeom>
            <a:noFill/>
            <a:ln w="19050">
              <a:solidFill>
                <a:srgbClr val="4BE8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6521" tIns="149217" rIns="186521" bIns="149217" numCol="1" spcCol="0" rtlCol="0" fromWordArt="0" anchor="t" anchorCtr="0" forceAA="0" compatLnSpc="1">
              <a:prstTxWarp prst="textNoShape">
                <a:avLst/>
              </a:prstTxWarp>
              <a:noAutofit/>
            </a:bodyPr>
            <a:lstStyle/>
            <a:p>
              <a:pPr marL="0" marR="0" lvl="0" indent="0" algn="l" defTabSz="951028" rtl="0" eaLnBrk="1" fontAlgn="base" latinLnBrk="0" hangingPunct="1">
                <a:lnSpc>
                  <a:spcPct val="100000"/>
                </a:lnSpc>
                <a:spcBef>
                  <a:spcPct val="0"/>
                </a:spcBef>
                <a:spcAft>
                  <a:spcPct val="0"/>
                </a:spcAft>
                <a:buClrTx/>
                <a:buSzTx/>
                <a:buFontTx/>
                <a:buNone/>
                <a:tabLst/>
                <a:defRPr/>
              </a:pPr>
              <a:endParaRPr kumimoji="0" lang="en-GB"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5" name="arrow_5" title="Icon of two arrows pointing across from each other">
              <a:extLst>
                <a:ext uri="{FF2B5EF4-FFF2-40B4-BE49-F238E27FC236}">
                  <a16:creationId xmlns:a16="http://schemas.microsoft.com/office/drawing/2014/main" id="{19F044BF-42DE-4D3D-989F-889DEEA6D2BA}"/>
                </a:ext>
              </a:extLst>
            </p:cNvPr>
            <p:cNvSpPr>
              <a:spLocks noChangeAspect="1" noEditPoints="1"/>
            </p:cNvSpPr>
            <p:nvPr/>
          </p:nvSpPr>
          <p:spPr bwMode="auto">
            <a:xfrm>
              <a:off x="4822450" y="3032991"/>
              <a:ext cx="691436" cy="694224"/>
            </a:xfrm>
            <a:custGeom>
              <a:avLst/>
              <a:gdLst>
                <a:gd name="T0" fmla="*/ 102 w 248"/>
                <a:gd name="T1" fmla="*/ 0 h 249"/>
                <a:gd name="T2" fmla="*/ 176 w 248"/>
                <a:gd name="T3" fmla="*/ 73 h 249"/>
                <a:gd name="T4" fmla="*/ 102 w 248"/>
                <a:gd name="T5" fmla="*/ 147 h 249"/>
                <a:gd name="T6" fmla="*/ 176 w 248"/>
                <a:gd name="T7" fmla="*/ 73 h 249"/>
                <a:gd name="T8" fmla="*/ 0 w 248"/>
                <a:gd name="T9" fmla="*/ 73 h 249"/>
                <a:gd name="T10" fmla="*/ 146 w 248"/>
                <a:gd name="T11" fmla="*/ 103 h 249"/>
                <a:gd name="T12" fmla="*/ 72 w 248"/>
                <a:gd name="T13" fmla="*/ 176 h 249"/>
                <a:gd name="T14" fmla="*/ 146 w 248"/>
                <a:gd name="T15" fmla="*/ 249 h 249"/>
                <a:gd name="T16" fmla="*/ 72 w 248"/>
                <a:gd name="T17" fmla="*/ 176 h 249"/>
                <a:gd name="T18" fmla="*/ 248 w 248"/>
                <a:gd name="T19" fmla="*/ 17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102" y="0"/>
                  </a:moveTo>
                  <a:lnTo>
                    <a:pt x="176" y="73"/>
                  </a:lnTo>
                  <a:lnTo>
                    <a:pt x="102" y="147"/>
                  </a:lnTo>
                  <a:moveTo>
                    <a:pt x="176" y="73"/>
                  </a:moveTo>
                  <a:lnTo>
                    <a:pt x="0" y="73"/>
                  </a:lnTo>
                  <a:moveTo>
                    <a:pt x="146" y="103"/>
                  </a:moveTo>
                  <a:lnTo>
                    <a:pt x="72" y="176"/>
                  </a:lnTo>
                  <a:lnTo>
                    <a:pt x="146" y="249"/>
                  </a:lnTo>
                  <a:moveTo>
                    <a:pt x="72" y="176"/>
                  </a:moveTo>
                  <a:lnTo>
                    <a:pt x="248" y="176"/>
                  </a:lnTo>
                </a:path>
              </a:pathLst>
            </a:custGeom>
            <a:noFill/>
            <a:ln w="19050" cap="sq">
              <a:solidFill>
                <a:srgbClr val="4BE8FF"/>
              </a:solidFill>
              <a:prstDash val="solid"/>
              <a:miter lim="800000"/>
              <a:headEnd/>
              <a:tailEnd/>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29" name="Group 28" descr="Circle that rotates">
            <a:extLst>
              <a:ext uri="{FF2B5EF4-FFF2-40B4-BE49-F238E27FC236}">
                <a16:creationId xmlns:a16="http://schemas.microsoft.com/office/drawing/2014/main" id="{F6856311-00C4-4C65-BEC4-997AE110DF49}"/>
              </a:ext>
            </a:extLst>
          </p:cNvPr>
          <p:cNvGrpSpPr/>
          <p:nvPr/>
        </p:nvGrpSpPr>
        <p:grpSpPr>
          <a:xfrm>
            <a:off x="1050342" y="1237151"/>
            <a:ext cx="4201722" cy="4201722"/>
            <a:chOff x="5928360" y="269969"/>
            <a:chExt cx="6064844" cy="6064844"/>
          </a:xfrm>
        </p:grpSpPr>
        <p:grpSp>
          <p:nvGrpSpPr>
            <p:cNvPr id="30" name="Group 29">
              <a:extLst>
                <a:ext uri="{FF2B5EF4-FFF2-40B4-BE49-F238E27FC236}">
                  <a16:creationId xmlns:a16="http://schemas.microsoft.com/office/drawing/2014/main" id="{C041C9F3-3896-4851-ACF2-222DB8AD4D26}"/>
                </a:ext>
              </a:extLst>
            </p:cNvPr>
            <p:cNvGrpSpPr/>
            <p:nvPr/>
          </p:nvGrpSpPr>
          <p:grpSpPr>
            <a:xfrm>
              <a:off x="6343470" y="526431"/>
              <a:ext cx="5269360" cy="5399630"/>
              <a:chOff x="6343470" y="526431"/>
              <a:chExt cx="5269360" cy="5399630"/>
            </a:xfrm>
          </p:grpSpPr>
          <p:grpSp>
            <p:nvGrpSpPr>
              <p:cNvPr id="35" name="Group 34">
                <a:extLst>
                  <a:ext uri="{FF2B5EF4-FFF2-40B4-BE49-F238E27FC236}">
                    <a16:creationId xmlns:a16="http://schemas.microsoft.com/office/drawing/2014/main" id="{BD857E99-779F-4838-97B9-20CDC3A09998}"/>
                  </a:ext>
                </a:extLst>
              </p:cNvPr>
              <p:cNvGrpSpPr/>
              <p:nvPr/>
            </p:nvGrpSpPr>
            <p:grpSpPr>
              <a:xfrm>
                <a:off x="6343470" y="526431"/>
                <a:ext cx="5269360" cy="5399630"/>
                <a:chOff x="6343470" y="526431"/>
                <a:chExt cx="5269360" cy="5399630"/>
              </a:xfrm>
            </p:grpSpPr>
            <p:sp>
              <p:nvSpPr>
                <p:cNvPr id="43" name="Oval 42">
                  <a:extLst>
                    <a:ext uri="{FF2B5EF4-FFF2-40B4-BE49-F238E27FC236}">
                      <a16:creationId xmlns:a16="http://schemas.microsoft.com/office/drawing/2014/main" id="{2C11AAEC-2B7F-4A79-8346-FFE93D9ECB9D}"/>
                    </a:ext>
                  </a:extLst>
                </p:cNvPr>
                <p:cNvSpPr/>
                <p:nvPr/>
              </p:nvSpPr>
              <p:spPr bwMode="auto">
                <a:xfrm>
                  <a:off x="6343470" y="656701"/>
                  <a:ext cx="5269360" cy="5269360"/>
                </a:xfrm>
                <a:prstGeom prst="ellipse">
                  <a:avLst/>
                </a:prstGeom>
                <a:noFill/>
                <a:ln w="508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 name="Rectangle 43">
                  <a:extLst>
                    <a:ext uri="{FF2B5EF4-FFF2-40B4-BE49-F238E27FC236}">
                      <a16:creationId xmlns:a16="http://schemas.microsoft.com/office/drawing/2014/main" id="{9CA837BF-F1F8-40C0-A27C-24BD946FC1D0}"/>
                    </a:ext>
                  </a:extLst>
                </p:cNvPr>
                <p:cNvSpPr/>
                <p:nvPr/>
              </p:nvSpPr>
              <p:spPr bwMode="auto">
                <a:xfrm>
                  <a:off x="8751570" y="526431"/>
                  <a:ext cx="394950" cy="34792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5" name="Rectangle 44">
                  <a:extLst>
                    <a:ext uri="{FF2B5EF4-FFF2-40B4-BE49-F238E27FC236}">
                      <a16:creationId xmlns:a16="http://schemas.microsoft.com/office/drawing/2014/main" id="{53048189-2ACC-4D53-9136-5309E9608952}"/>
                    </a:ext>
                  </a:extLst>
                </p:cNvPr>
                <p:cNvSpPr/>
                <p:nvPr/>
              </p:nvSpPr>
              <p:spPr bwMode="auto">
                <a:xfrm rot="7341331">
                  <a:off x="11027795" y="4445532"/>
                  <a:ext cx="394950" cy="4523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6" name="Rectangle 45">
                  <a:extLst>
                    <a:ext uri="{FF2B5EF4-FFF2-40B4-BE49-F238E27FC236}">
                      <a16:creationId xmlns:a16="http://schemas.microsoft.com/office/drawing/2014/main" id="{163354DC-6273-41CC-996C-B4EFD2C596B0}"/>
                    </a:ext>
                  </a:extLst>
                </p:cNvPr>
                <p:cNvSpPr/>
                <p:nvPr/>
              </p:nvSpPr>
              <p:spPr bwMode="auto">
                <a:xfrm rot="14352268" flipH="1">
                  <a:off x="6580858" y="4465005"/>
                  <a:ext cx="394950" cy="313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40" name="Isosceles Triangle 39">
                <a:extLst>
                  <a:ext uri="{FF2B5EF4-FFF2-40B4-BE49-F238E27FC236}">
                    <a16:creationId xmlns:a16="http://schemas.microsoft.com/office/drawing/2014/main" id="{12ED2DD8-B922-4C66-B256-A5E76770FB88}"/>
                  </a:ext>
                </a:extLst>
              </p:cNvPr>
              <p:cNvSpPr/>
              <p:nvPr/>
            </p:nvSpPr>
            <p:spPr bwMode="auto">
              <a:xfrm rot="5235495">
                <a:off x="8720093" y="581778"/>
                <a:ext cx="212026" cy="166654"/>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1" name="Isosceles Triangle 40">
                <a:extLst>
                  <a:ext uri="{FF2B5EF4-FFF2-40B4-BE49-F238E27FC236}">
                    <a16:creationId xmlns:a16="http://schemas.microsoft.com/office/drawing/2014/main" id="{8760FBDD-F943-4849-9BD7-61E8801139B5}"/>
                  </a:ext>
                </a:extLst>
              </p:cNvPr>
              <p:cNvSpPr/>
              <p:nvPr/>
            </p:nvSpPr>
            <p:spPr bwMode="auto">
              <a:xfrm rot="12779463">
                <a:off x="11169242" y="4477146"/>
                <a:ext cx="212026" cy="166654"/>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 name="Isosceles Triangle 41">
                <a:extLst>
                  <a:ext uri="{FF2B5EF4-FFF2-40B4-BE49-F238E27FC236}">
                    <a16:creationId xmlns:a16="http://schemas.microsoft.com/office/drawing/2014/main" id="{6A630640-ECB9-483E-80B6-FFCBE166D6EC}"/>
                  </a:ext>
                </a:extLst>
              </p:cNvPr>
              <p:cNvSpPr/>
              <p:nvPr/>
            </p:nvSpPr>
            <p:spPr bwMode="auto">
              <a:xfrm rot="19726302">
                <a:off x="6691281" y="4669066"/>
                <a:ext cx="212026" cy="166654"/>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32" name="Oval 31">
              <a:extLst>
                <a:ext uri="{FF2B5EF4-FFF2-40B4-BE49-F238E27FC236}">
                  <a16:creationId xmlns:a16="http://schemas.microsoft.com/office/drawing/2014/main" id="{E3188C73-CA82-4D63-9F73-8226C065E814}"/>
                </a:ext>
              </a:extLst>
            </p:cNvPr>
            <p:cNvSpPr/>
            <p:nvPr/>
          </p:nvSpPr>
          <p:spPr bwMode="auto">
            <a:xfrm>
              <a:off x="5928360" y="269969"/>
              <a:ext cx="6064844" cy="6064844"/>
            </a:xfrm>
            <a:prstGeom prst="ellipse">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7" name="Group 46" descr="People, process, technology cycle">
            <a:extLst>
              <a:ext uri="{FF2B5EF4-FFF2-40B4-BE49-F238E27FC236}">
                <a16:creationId xmlns:a16="http://schemas.microsoft.com/office/drawing/2014/main" id="{C949D983-C26F-41C5-B0B6-5FC8371ED379}"/>
              </a:ext>
            </a:extLst>
          </p:cNvPr>
          <p:cNvGrpSpPr/>
          <p:nvPr/>
        </p:nvGrpSpPr>
        <p:grpSpPr>
          <a:xfrm>
            <a:off x="1250569" y="1497452"/>
            <a:ext cx="3846108" cy="3986134"/>
            <a:chOff x="6085880" y="530303"/>
            <a:chExt cx="5709057" cy="5916909"/>
          </a:xfrm>
        </p:grpSpPr>
        <p:sp>
          <p:nvSpPr>
            <p:cNvPr id="48" name="TextBox 47">
              <a:extLst>
                <a:ext uri="{FF2B5EF4-FFF2-40B4-BE49-F238E27FC236}">
                  <a16:creationId xmlns:a16="http://schemas.microsoft.com/office/drawing/2014/main" id="{2AD04F7B-5857-416C-A75E-A1BA05668F0F}"/>
                </a:ext>
              </a:extLst>
            </p:cNvPr>
            <p:cNvSpPr txBox="1"/>
            <p:nvPr/>
          </p:nvSpPr>
          <p:spPr>
            <a:xfrm rot="18303160">
              <a:off x="6143534" y="472649"/>
              <a:ext cx="5324368" cy="5439676"/>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a:ea typeface="+mn-ea"/>
                  <a:cs typeface="+mn-cs"/>
                </a:rPr>
                <a:t>People</a:t>
              </a:r>
            </a:p>
          </p:txBody>
        </p:sp>
        <p:sp>
          <p:nvSpPr>
            <p:cNvPr id="49" name="TextBox 48">
              <a:extLst>
                <a:ext uri="{FF2B5EF4-FFF2-40B4-BE49-F238E27FC236}">
                  <a16:creationId xmlns:a16="http://schemas.microsoft.com/office/drawing/2014/main" id="{BF3038A3-A270-415D-ABEA-BF25C9101B0A}"/>
                </a:ext>
              </a:extLst>
            </p:cNvPr>
            <p:cNvSpPr txBox="1"/>
            <p:nvPr/>
          </p:nvSpPr>
          <p:spPr>
            <a:xfrm rot="3600000">
              <a:off x="6412915" y="534659"/>
              <a:ext cx="5324368" cy="5439676"/>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a:ea typeface="+mn-ea"/>
                  <a:cs typeface="+mn-cs"/>
                </a:rPr>
                <a:t>Process</a:t>
              </a:r>
            </a:p>
          </p:txBody>
        </p:sp>
        <p:sp>
          <p:nvSpPr>
            <p:cNvPr id="50" name="TextBox 49">
              <a:extLst>
                <a:ext uri="{FF2B5EF4-FFF2-40B4-BE49-F238E27FC236}">
                  <a16:creationId xmlns:a16="http://schemas.microsoft.com/office/drawing/2014/main" id="{E1879980-082D-4518-A64A-2DBBC0D8B9A6}"/>
                </a:ext>
              </a:extLst>
            </p:cNvPr>
            <p:cNvSpPr txBox="1"/>
            <p:nvPr/>
          </p:nvSpPr>
          <p:spPr>
            <a:xfrm>
              <a:off x="6183423" y="1007535"/>
              <a:ext cx="5462760" cy="5439677"/>
            </a:xfrm>
            <a:prstGeom prst="rect">
              <a:avLst/>
            </a:prstGeom>
            <a:noFill/>
          </p:spPr>
          <p:txBody>
            <a:bodyPr wrap="none" lIns="182880" tIns="146304" rIns="182880" bIns="146304" rtlCol="0">
              <a:prstTxWarp prst="textArchDown">
                <a:avLst>
                  <a:gd name="adj" fmla="val 333329"/>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gradFill>
                    <a:gsLst>
                      <a:gs pos="2917">
                        <a:srgbClr val="FFFFFF"/>
                      </a:gs>
                      <a:gs pos="100000">
                        <a:srgbClr val="FFFFFF"/>
                      </a:gs>
                    </a:gsLst>
                    <a:lin ang="5400000" scaled="0"/>
                  </a:gradFill>
                  <a:effectLst/>
                  <a:uLnTx/>
                  <a:uFillTx/>
                  <a:latin typeface="Segoe UI"/>
                  <a:ea typeface="+mn-ea"/>
                  <a:cs typeface="+mn-cs"/>
                </a:rPr>
                <a:t>Technology</a:t>
              </a:r>
            </a:p>
          </p:txBody>
        </p:sp>
      </p:grpSp>
      <p:grpSp>
        <p:nvGrpSpPr>
          <p:cNvPr id="51" name="Group 50" descr="Documentation, tools, templates, best practices circle">
            <a:extLst>
              <a:ext uri="{FF2B5EF4-FFF2-40B4-BE49-F238E27FC236}">
                <a16:creationId xmlns:a16="http://schemas.microsoft.com/office/drawing/2014/main" id="{E9A15883-DDFF-47B4-ACE4-DE3EA9F5E8AB}"/>
              </a:ext>
            </a:extLst>
          </p:cNvPr>
          <p:cNvGrpSpPr/>
          <p:nvPr/>
        </p:nvGrpSpPr>
        <p:grpSpPr>
          <a:xfrm>
            <a:off x="1540227" y="1708292"/>
            <a:ext cx="3232912" cy="3224100"/>
            <a:chOff x="3866077" y="1051605"/>
            <a:chExt cx="4666445" cy="4653727"/>
          </a:xfrm>
          <a:solidFill>
            <a:schemeClr val="accent1"/>
          </a:solidFill>
        </p:grpSpPr>
        <p:grpSp>
          <p:nvGrpSpPr>
            <p:cNvPr id="52" name="Group 51">
              <a:extLst>
                <a:ext uri="{FF2B5EF4-FFF2-40B4-BE49-F238E27FC236}">
                  <a16:creationId xmlns:a16="http://schemas.microsoft.com/office/drawing/2014/main" id="{AF648B16-5E16-4221-9913-6EAE7E7513AA}"/>
                </a:ext>
              </a:extLst>
            </p:cNvPr>
            <p:cNvGrpSpPr/>
            <p:nvPr/>
          </p:nvGrpSpPr>
          <p:grpSpPr>
            <a:xfrm>
              <a:off x="3866077" y="1051605"/>
              <a:ext cx="4666445" cy="4653727"/>
              <a:chOff x="3769633" y="1061799"/>
              <a:chExt cx="4822560" cy="4809418"/>
            </a:xfrm>
            <a:grpFill/>
          </p:grpSpPr>
          <p:sp>
            <p:nvSpPr>
              <p:cNvPr id="57" name="Freeform: Shape 56">
                <a:extLst>
                  <a:ext uri="{FF2B5EF4-FFF2-40B4-BE49-F238E27FC236}">
                    <a16:creationId xmlns:a16="http://schemas.microsoft.com/office/drawing/2014/main" id="{7EE01E55-F4B3-425B-A285-C2C1527260D3}"/>
                  </a:ext>
                </a:extLst>
              </p:cNvPr>
              <p:cNvSpPr/>
              <p:nvPr/>
            </p:nvSpPr>
            <p:spPr>
              <a:xfrm>
                <a:off x="3769633" y="1061799"/>
                <a:ext cx="2393330" cy="2393330"/>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0" y="2393330"/>
                    </a:moveTo>
                    <a:cubicBezTo>
                      <a:pt x="0" y="1071530"/>
                      <a:pt x="1071530" y="0"/>
                      <a:pt x="2393330" y="0"/>
                    </a:cubicBezTo>
                    <a:lnTo>
                      <a:pt x="2393330" y="2393330"/>
                    </a:lnTo>
                    <a:lnTo>
                      <a:pt x="0" y="2393330"/>
                    </a:lnTo>
                    <a:close/>
                  </a:path>
                </a:pathLst>
              </a:custGeom>
              <a:solidFill>
                <a:schemeClr val="tx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71246" tIns="971246" rIns="270256" bIns="27025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sp>
            <p:nvSpPr>
              <p:cNvPr id="58" name="Freeform: Shape 57">
                <a:extLst>
                  <a:ext uri="{FF2B5EF4-FFF2-40B4-BE49-F238E27FC236}">
                    <a16:creationId xmlns:a16="http://schemas.microsoft.com/office/drawing/2014/main" id="{36038F0A-F753-49E4-8A32-64BB90A48B98}"/>
                  </a:ext>
                </a:extLst>
              </p:cNvPr>
              <p:cNvSpPr/>
              <p:nvPr/>
            </p:nvSpPr>
            <p:spPr>
              <a:xfrm>
                <a:off x="6198862" y="1061799"/>
                <a:ext cx="2393330" cy="2393330"/>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0" y="0"/>
                    </a:moveTo>
                    <a:cubicBezTo>
                      <a:pt x="1321800" y="0"/>
                      <a:pt x="2393330" y="1071530"/>
                      <a:pt x="2393330" y="2393330"/>
                    </a:cubicBezTo>
                    <a:lnTo>
                      <a:pt x="0" y="2393330"/>
                    </a:lnTo>
                    <a:lnTo>
                      <a:pt x="0" y="0"/>
                    </a:lnTo>
                    <a:close/>
                  </a:path>
                </a:pathLst>
              </a:custGeom>
              <a:solidFill>
                <a:schemeClr val="tx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0256" tIns="971246" rIns="971246" bIns="27025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sp>
            <p:nvSpPr>
              <p:cNvPr id="59" name="Freeform: Shape 58">
                <a:extLst>
                  <a:ext uri="{FF2B5EF4-FFF2-40B4-BE49-F238E27FC236}">
                    <a16:creationId xmlns:a16="http://schemas.microsoft.com/office/drawing/2014/main" id="{9A103F56-91D4-4FB6-83C2-23E0FDBC60E0}"/>
                  </a:ext>
                </a:extLst>
              </p:cNvPr>
              <p:cNvSpPr/>
              <p:nvPr/>
            </p:nvSpPr>
            <p:spPr>
              <a:xfrm>
                <a:off x="6198862" y="3477886"/>
                <a:ext cx="2393331" cy="2393331"/>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2393330" y="0"/>
                    </a:moveTo>
                    <a:cubicBezTo>
                      <a:pt x="2393330" y="1321800"/>
                      <a:pt x="1321800" y="2393330"/>
                      <a:pt x="0" y="2393330"/>
                    </a:cubicBezTo>
                    <a:lnTo>
                      <a:pt x="0" y="0"/>
                    </a:lnTo>
                    <a:lnTo>
                      <a:pt x="2393330" y="0"/>
                    </a:lnTo>
                    <a:close/>
                  </a:path>
                </a:pathLst>
              </a:custGeom>
              <a:solidFill>
                <a:schemeClr val="tx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0256" tIns="270257" rIns="971247" bIns="97124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4F93ADEC-2C73-45F1-8F09-0638D1E7F485}"/>
                  </a:ext>
                </a:extLst>
              </p:cNvPr>
              <p:cNvSpPr/>
              <p:nvPr/>
            </p:nvSpPr>
            <p:spPr>
              <a:xfrm>
                <a:off x="3769633" y="3477887"/>
                <a:ext cx="2393330" cy="2393330"/>
              </a:xfrm>
              <a:custGeom>
                <a:avLst/>
                <a:gdLst>
                  <a:gd name="connsiteX0" fmla="*/ 0 w 2393330"/>
                  <a:gd name="connsiteY0" fmla="*/ 2393330 h 2393330"/>
                  <a:gd name="connsiteX1" fmla="*/ 2393330 w 2393330"/>
                  <a:gd name="connsiteY1" fmla="*/ 0 h 2393330"/>
                  <a:gd name="connsiteX2" fmla="*/ 2393330 w 2393330"/>
                  <a:gd name="connsiteY2" fmla="*/ 2393330 h 2393330"/>
                  <a:gd name="connsiteX3" fmla="*/ 0 w 2393330"/>
                  <a:gd name="connsiteY3" fmla="*/ 2393330 h 2393330"/>
                </a:gdLst>
                <a:ahLst/>
                <a:cxnLst>
                  <a:cxn ang="0">
                    <a:pos x="connsiteX0" y="connsiteY0"/>
                  </a:cxn>
                  <a:cxn ang="0">
                    <a:pos x="connsiteX1" y="connsiteY1"/>
                  </a:cxn>
                  <a:cxn ang="0">
                    <a:pos x="connsiteX2" y="connsiteY2"/>
                  </a:cxn>
                  <a:cxn ang="0">
                    <a:pos x="connsiteX3" y="connsiteY3"/>
                  </a:cxn>
                </a:cxnLst>
                <a:rect l="l" t="t" r="r" b="b"/>
                <a:pathLst>
                  <a:path w="2393330" h="2393330">
                    <a:moveTo>
                      <a:pt x="2393330" y="2393330"/>
                    </a:moveTo>
                    <a:cubicBezTo>
                      <a:pt x="1071530" y="2393330"/>
                      <a:pt x="0" y="1321800"/>
                      <a:pt x="0" y="0"/>
                    </a:cubicBezTo>
                    <a:lnTo>
                      <a:pt x="2393330" y="0"/>
                    </a:lnTo>
                    <a:lnTo>
                      <a:pt x="2393330" y="2393330"/>
                    </a:lnTo>
                    <a:close/>
                  </a:path>
                </a:pathLst>
              </a:custGeom>
              <a:solidFill>
                <a:schemeClr val="tx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71246" tIns="270256" rIns="270256" bIns="971246" numCol="1" spcCol="1270" anchor="ctr" anchorCtr="0">
                <a:noAutofit/>
              </a:bodyPr>
              <a:lstStyle/>
              <a:p>
                <a:pPr marL="0" marR="0" lvl="0" indent="0" algn="l" defTabSz="1689100" rtl="0" eaLnBrk="1" fontAlgn="auto" latinLnBrk="0" hangingPunct="1">
                  <a:lnSpc>
                    <a:spcPct val="90000"/>
                  </a:lnSpc>
                  <a:spcBef>
                    <a:spcPct val="0"/>
                  </a:spcBef>
                  <a:spcAft>
                    <a:spcPct val="35000"/>
                  </a:spcAft>
                  <a:buClrTx/>
                  <a:buSzTx/>
                  <a:buFontTx/>
                  <a:buNone/>
                  <a:tabLst/>
                  <a:defRPr/>
                </a:pPr>
                <a:endParaRPr kumimoji="0" lang="en-US" sz="44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53" name="Trackers_EADF" title="Icon of a clipboard with a checklist on it">
              <a:extLst>
                <a:ext uri="{FF2B5EF4-FFF2-40B4-BE49-F238E27FC236}">
                  <a16:creationId xmlns:a16="http://schemas.microsoft.com/office/drawing/2014/main" id="{48638930-C61C-4F49-B1CB-2E193D34F7AD}"/>
                </a:ext>
              </a:extLst>
            </p:cNvPr>
            <p:cNvSpPr>
              <a:spLocks noChangeAspect="1" noEditPoints="1"/>
            </p:cNvSpPr>
            <p:nvPr/>
          </p:nvSpPr>
          <p:spPr bwMode="auto">
            <a:xfrm rot="17100000">
              <a:off x="4196292" y="2689253"/>
              <a:ext cx="285936" cy="389887"/>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587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4" name="DeveloperTools_EC7A" title="Icon of a wrench and a screwdriver">
              <a:extLst>
                <a:ext uri="{FF2B5EF4-FFF2-40B4-BE49-F238E27FC236}">
                  <a16:creationId xmlns:a16="http://schemas.microsoft.com/office/drawing/2014/main" id="{FBD0457A-ED3B-4315-B6F2-8188EC1D11C8}"/>
                </a:ext>
              </a:extLst>
            </p:cNvPr>
            <p:cNvSpPr>
              <a:spLocks noChangeAspect="1" noEditPoints="1"/>
            </p:cNvSpPr>
            <p:nvPr/>
          </p:nvSpPr>
          <p:spPr bwMode="auto">
            <a:xfrm rot="2700000">
              <a:off x="7247135" y="1603250"/>
              <a:ext cx="247443" cy="389887"/>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noFill/>
            <a:ln w="1587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5" name="hand_3" title="Icon of a hand giving a thumbs-up">
              <a:extLst>
                <a:ext uri="{FF2B5EF4-FFF2-40B4-BE49-F238E27FC236}">
                  <a16:creationId xmlns:a16="http://schemas.microsoft.com/office/drawing/2014/main" id="{4DD600EA-EBD3-4D9C-A272-A3F97375B756}"/>
                </a:ext>
              </a:extLst>
            </p:cNvPr>
            <p:cNvSpPr>
              <a:spLocks noChangeAspect="1"/>
            </p:cNvSpPr>
            <p:nvPr/>
          </p:nvSpPr>
          <p:spPr bwMode="auto">
            <a:xfrm rot="2700000">
              <a:off x="4242419" y="3889531"/>
              <a:ext cx="352190" cy="308464"/>
            </a:xfrm>
            <a:custGeom>
              <a:avLst/>
              <a:gdLst>
                <a:gd name="T0" fmla="*/ 0 w 323"/>
                <a:gd name="T1" fmla="*/ 199 h 283"/>
                <a:gd name="T2" fmla="*/ 0 w 323"/>
                <a:gd name="T3" fmla="*/ 260 h 283"/>
                <a:gd name="T4" fmla="*/ 60 w 323"/>
                <a:gd name="T5" fmla="*/ 260 h 283"/>
                <a:gd name="T6" fmla="*/ 95 w 323"/>
                <a:gd name="T7" fmla="*/ 264 h 283"/>
                <a:gd name="T8" fmla="*/ 148 w 323"/>
                <a:gd name="T9" fmla="*/ 282 h 283"/>
                <a:gd name="T10" fmla="*/ 250 w 323"/>
                <a:gd name="T11" fmla="*/ 282 h 283"/>
                <a:gd name="T12" fmla="*/ 265 w 323"/>
                <a:gd name="T13" fmla="*/ 281 h 283"/>
                <a:gd name="T14" fmla="*/ 275 w 323"/>
                <a:gd name="T15" fmla="*/ 272 h 283"/>
                <a:gd name="T16" fmla="*/ 320 w 323"/>
                <a:gd name="T17" fmla="*/ 141 h 283"/>
                <a:gd name="T18" fmla="*/ 316 w 323"/>
                <a:gd name="T19" fmla="*/ 117 h 283"/>
                <a:gd name="T20" fmla="*/ 302 w 323"/>
                <a:gd name="T21" fmla="*/ 110 h 283"/>
                <a:gd name="T22" fmla="*/ 214 w 323"/>
                <a:gd name="T23" fmla="*/ 110 h 283"/>
                <a:gd name="T24" fmla="*/ 217 w 323"/>
                <a:gd name="T25" fmla="*/ 79 h 283"/>
                <a:gd name="T26" fmla="*/ 234 w 323"/>
                <a:gd name="T27" fmla="*/ 41 h 283"/>
                <a:gd name="T28" fmla="*/ 228 w 323"/>
                <a:gd name="T29" fmla="*/ 5 h 283"/>
                <a:gd name="T30" fmla="*/ 208 w 323"/>
                <a:gd name="T31" fmla="*/ 8 h 283"/>
                <a:gd name="T32" fmla="*/ 101 w 323"/>
                <a:gd name="T33" fmla="*/ 115 h 283"/>
                <a:gd name="T34" fmla="*/ 77 w 323"/>
                <a:gd name="T35" fmla="*/ 129 h 283"/>
                <a:gd name="T36" fmla="*/ 0 w 323"/>
                <a:gd name="T37" fmla="*/ 131 h 283"/>
                <a:gd name="T38" fmla="*/ 0 w 323"/>
                <a:gd name="T39" fmla="*/ 19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3" h="283">
                  <a:moveTo>
                    <a:pt x="0" y="199"/>
                  </a:moveTo>
                  <a:cubicBezTo>
                    <a:pt x="0" y="260"/>
                    <a:pt x="0" y="260"/>
                    <a:pt x="0" y="260"/>
                  </a:cubicBezTo>
                  <a:cubicBezTo>
                    <a:pt x="60" y="260"/>
                    <a:pt x="60" y="260"/>
                    <a:pt x="60" y="260"/>
                  </a:cubicBezTo>
                  <a:cubicBezTo>
                    <a:pt x="60" y="260"/>
                    <a:pt x="84" y="261"/>
                    <a:pt x="95" y="264"/>
                  </a:cubicBezTo>
                  <a:cubicBezTo>
                    <a:pt x="106" y="267"/>
                    <a:pt x="129" y="282"/>
                    <a:pt x="148" y="282"/>
                  </a:cubicBezTo>
                  <a:cubicBezTo>
                    <a:pt x="167" y="282"/>
                    <a:pt x="250" y="282"/>
                    <a:pt x="250" y="282"/>
                  </a:cubicBezTo>
                  <a:cubicBezTo>
                    <a:pt x="250" y="282"/>
                    <a:pt x="260" y="283"/>
                    <a:pt x="265" y="281"/>
                  </a:cubicBezTo>
                  <a:cubicBezTo>
                    <a:pt x="272" y="279"/>
                    <a:pt x="275" y="272"/>
                    <a:pt x="275" y="272"/>
                  </a:cubicBezTo>
                  <a:cubicBezTo>
                    <a:pt x="320" y="141"/>
                    <a:pt x="320" y="141"/>
                    <a:pt x="320" y="141"/>
                  </a:cubicBezTo>
                  <a:cubicBezTo>
                    <a:pt x="320" y="141"/>
                    <a:pt x="323" y="125"/>
                    <a:pt x="316" y="117"/>
                  </a:cubicBezTo>
                  <a:cubicBezTo>
                    <a:pt x="310" y="111"/>
                    <a:pt x="302" y="110"/>
                    <a:pt x="302" y="110"/>
                  </a:cubicBezTo>
                  <a:cubicBezTo>
                    <a:pt x="214" y="110"/>
                    <a:pt x="214" y="110"/>
                    <a:pt x="214" y="110"/>
                  </a:cubicBezTo>
                  <a:cubicBezTo>
                    <a:pt x="214" y="110"/>
                    <a:pt x="213" y="90"/>
                    <a:pt x="217" y="79"/>
                  </a:cubicBezTo>
                  <a:cubicBezTo>
                    <a:pt x="222" y="69"/>
                    <a:pt x="232" y="50"/>
                    <a:pt x="234" y="41"/>
                  </a:cubicBezTo>
                  <a:cubicBezTo>
                    <a:pt x="235" y="31"/>
                    <a:pt x="239" y="10"/>
                    <a:pt x="228" y="5"/>
                  </a:cubicBezTo>
                  <a:cubicBezTo>
                    <a:pt x="217" y="0"/>
                    <a:pt x="208" y="8"/>
                    <a:pt x="208" y="8"/>
                  </a:cubicBezTo>
                  <a:cubicBezTo>
                    <a:pt x="101" y="115"/>
                    <a:pt x="101" y="115"/>
                    <a:pt x="101" y="115"/>
                  </a:cubicBezTo>
                  <a:cubicBezTo>
                    <a:pt x="101" y="115"/>
                    <a:pt x="91" y="126"/>
                    <a:pt x="77" y="129"/>
                  </a:cubicBezTo>
                  <a:cubicBezTo>
                    <a:pt x="64" y="132"/>
                    <a:pt x="0" y="131"/>
                    <a:pt x="0" y="131"/>
                  </a:cubicBezTo>
                  <a:lnTo>
                    <a:pt x="0" y="199"/>
                  </a:lnTo>
                  <a:close/>
                </a:path>
              </a:pathLst>
            </a:custGeom>
            <a:noFill/>
            <a:ln w="15875" cap="sq">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56" name="GenericApp_EB3B" title="Icon of an app window">
              <a:extLst>
                <a:ext uri="{FF2B5EF4-FFF2-40B4-BE49-F238E27FC236}">
                  <a16:creationId xmlns:a16="http://schemas.microsoft.com/office/drawing/2014/main" id="{70140172-9BC0-42F0-9FE7-793F1C1310A7}"/>
                </a:ext>
              </a:extLst>
            </p:cNvPr>
            <p:cNvSpPr>
              <a:spLocks noChangeAspect="1" noEditPoints="1"/>
            </p:cNvSpPr>
            <p:nvPr/>
          </p:nvSpPr>
          <p:spPr bwMode="auto">
            <a:xfrm rot="19800000">
              <a:off x="6891417" y="4906410"/>
              <a:ext cx="423627" cy="339035"/>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noFill/>
            <a:ln w="15875" cap="sq">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
        <p:nvSpPr>
          <p:cNvPr id="61" name="TextBox 60">
            <a:extLst>
              <a:ext uri="{FF2B5EF4-FFF2-40B4-BE49-F238E27FC236}">
                <a16:creationId xmlns:a16="http://schemas.microsoft.com/office/drawing/2014/main" id="{3EB60926-3BBB-421B-8172-3AD90A013E54}"/>
              </a:ext>
            </a:extLst>
          </p:cNvPr>
          <p:cNvSpPr txBox="1"/>
          <p:nvPr/>
        </p:nvSpPr>
        <p:spPr>
          <a:xfrm rot="18994072">
            <a:off x="2124971" y="1898857"/>
            <a:ext cx="2863184" cy="3453954"/>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0078D4"/>
                    </a:gs>
                    <a:gs pos="100000">
                      <a:srgbClr val="0078D4"/>
                    </a:gs>
                  </a:gsLst>
                  <a:lin ang="5400000" scaled="0"/>
                </a:gradFill>
                <a:effectLst/>
                <a:uLnTx/>
                <a:uFillTx/>
                <a:latin typeface="Segoe UI Semibold"/>
                <a:ea typeface="+mn-ea"/>
                <a:cs typeface="+mn-cs"/>
              </a:rPr>
              <a:t>     Documentation</a:t>
            </a:r>
          </a:p>
        </p:txBody>
      </p:sp>
      <p:sp>
        <p:nvSpPr>
          <p:cNvPr id="62" name="TextBox 61">
            <a:extLst>
              <a:ext uri="{FF2B5EF4-FFF2-40B4-BE49-F238E27FC236}">
                <a16:creationId xmlns:a16="http://schemas.microsoft.com/office/drawing/2014/main" id="{CEA01B3A-5F26-417E-9743-85A9C12F7905}"/>
              </a:ext>
            </a:extLst>
          </p:cNvPr>
          <p:cNvSpPr txBox="1"/>
          <p:nvPr/>
        </p:nvSpPr>
        <p:spPr>
          <a:xfrm rot="2700000">
            <a:off x="1373061" y="1955528"/>
            <a:ext cx="2863182" cy="3447361"/>
          </a:xfrm>
          <a:prstGeom prst="rect">
            <a:avLst/>
          </a:prstGeom>
          <a:noFill/>
        </p:spPr>
        <p:txBody>
          <a:bodyPr wrap="none" lIns="182880" tIns="146304" rIns="182880" bIns="146304" rtlCol="0">
            <a:prstTxWarp prst="textArchUp">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0078D4"/>
                    </a:gs>
                    <a:gs pos="100000">
                      <a:srgbClr val="0078D4"/>
                    </a:gs>
                  </a:gsLst>
                  <a:lin ang="5400000" scaled="0"/>
                </a:gradFill>
                <a:effectLst/>
                <a:uLnTx/>
                <a:uFillTx/>
                <a:latin typeface="Segoe UI Semibold"/>
                <a:ea typeface="+mn-ea"/>
                <a:cs typeface="+mn-cs"/>
              </a:rPr>
              <a:t>         Tools</a:t>
            </a:r>
          </a:p>
        </p:txBody>
      </p:sp>
      <p:sp>
        <p:nvSpPr>
          <p:cNvPr id="63" name="TextBox 62">
            <a:extLst>
              <a:ext uri="{FF2B5EF4-FFF2-40B4-BE49-F238E27FC236}">
                <a16:creationId xmlns:a16="http://schemas.microsoft.com/office/drawing/2014/main" id="{5AAA9F9B-C3E1-4B6E-A482-499C0F95BFA9}"/>
              </a:ext>
            </a:extLst>
          </p:cNvPr>
          <p:cNvSpPr txBox="1"/>
          <p:nvPr/>
        </p:nvSpPr>
        <p:spPr>
          <a:xfrm rot="18773687">
            <a:off x="1506878" y="1429459"/>
            <a:ext cx="2863184" cy="3387505"/>
          </a:xfrm>
          <a:prstGeom prst="rect">
            <a:avLst/>
          </a:prstGeom>
          <a:noFill/>
        </p:spPr>
        <p:txBody>
          <a:bodyPr wrap="none" lIns="182880" tIns="146304" rIns="182880" bIns="146304" rtlCol="0">
            <a:prstTxWarp prst="textArchDown">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0078D4"/>
                    </a:gs>
                    <a:gs pos="100000">
                      <a:srgbClr val="0078D4"/>
                    </a:gs>
                  </a:gsLst>
                  <a:lin ang="5400000" scaled="0"/>
                </a:gradFill>
                <a:effectLst/>
                <a:uLnTx/>
                <a:uFillTx/>
                <a:latin typeface="Segoe UI Semibold"/>
                <a:ea typeface="+mn-ea"/>
                <a:cs typeface="+mn-cs"/>
              </a:rPr>
              <a:t>        Templates</a:t>
            </a:r>
          </a:p>
        </p:txBody>
      </p:sp>
      <p:sp>
        <p:nvSpPr>
          <p:cNvPr id="64" name="TextBox 63">
            <a:extLst>
              <a:ext uri="{FF2B5EF4-FFF2-40B4-BE49-F238E27FC236}">
                <a16:creationId xmlns:a16="http://schemas.microsoft.com/office/drawing/2014/main" id="{ECAF0796-4131-4524-9464-1D937DEABC92}"/>
              </a:ext>
            </a:extLst>
          </p:cNvPr>
          <p:cNvSpPr txBox="1"/>
          <p:nvPr/>
        </p:nvSpPr>
        <p:spPr>
          <a:xfrm rot="2700000">
            <a:off x="1973637" y="1387316"/>
            <a:ext cx="2863182" cy="3426633"/>
          </a:xfrm>
          <a:prstGeom prst="rect">
            <a:avLst/>
          </a:prstGeom>
          <a:noFill/>
        </p:spPr>
        <p:txBody>
          <a:bodyPr wrap="none" lIns="182880" tIns="146304" rIns="182880" bIns="146304" rtlCol="0">
            <a:prstTxWarp prst="textArchDown">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0078D4"/>
                    </a:gs>
                    <a:gs pos="100000">
                      <a:srgbClr val="0078D4"/>
                    </a:gs>
                  </a:gsLst>
                  <a:lin ang="5400000" scaled="0"/>
                </a:gradFill>
                <a:effectLst/>
                <a:uLnTx/>
                <a:uFillTx/>
                <a:latin typeface="Segoe UI Semibold"/>
                <a:ea typeface="+mn-ea"/>
                <a:cs typeface="+mn-cs"/>
              </a:rPr>
              <a:t>        Best practices</a:t>
            </a:r>
          </a:p>
        </p:txBody>
      </p:sp>
      <p:sp>
        <p:nvSpPr>
          <p:cNvPr id="65" name="Oval 64" descr="White circle">
            <a:extLst>
              <a:ext uri="{FF2B5EF4-FFF2-40B4-BE49-F238E27FC236}">
                <a16:creationId xmlns:a16="http://schemas.microsoft.com/office/drawing/2014/main" id="{6B6CFEF3-2A50-48FB-8DA1-912D3AB719FC}"/>
              </a:ext>
            </a:extLst>
          </p:cNvPr>
          <p:cNvSpPr/>
          <p:nvPr/>
        </p:nvSpPr>
        <p:spPr bwMode="auto">
          <a:xfrm>
            <a:off x="2109468" y="2263926"/>
            <a:ext cx="2114030" cy="2114030"/>
          </a:xfrm>
          <a:prstGeom prst="ellipse">
            <a:avLst/>
          </a:prstGeom>
          <a:solidFill>
            <a:schemeClr val="bg1"/>
          </a:solidFill>
          <a:ln w="317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32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6" name="cloud" title="Icon of a cloud">
            <a:extLst>
              <a:ext uri="{FF2B5EF4-FFF2-40B4-BE49-F238E27FC236}">
                <a16:creationId xmlns:a16="http://schemas.microsoft.com/office/drawing/2014/main" id="{432F26D4-B614-4A24-A16A-0DF87BBE914B}"/>
              </a:ext>
            </a:extLst>
          </p:cNvPr>
          <p:cNvSpPr>
            <a:spLocks noChangeAspect="1"/>
          </p:cNvSpPr>
          <p:nvPr/>
        </p:nvSpPr>
        <p:spPr bwMode="auto">
          <a:xfrm>
            <a:off x="2630251" y="2979310"/>
            <a:ext cx="1072464" cy="683262"/>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31750"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nvGrpSpPr>
          <p:cNvPr id="74" name="Group 73" descr="scale">
            <a:extLst>
              <a:ext uri="{FF2B5EF4-FFF2-40B4-BE49-F238E27FC236}">
                <a16:creationId xmlns:a16="http://schemas.microsoft.com/office/drawing/2014/main" id="{9FC37950-D87C-4AD4-875D-64D9EC49D186}"/>
              </a:ext>
            </a:extLst>
          </p:cNvPr>
          <p:cNvGrpSpPr/>
          <p:nvPr/>
        </p:nvGrpSpPr>
        <p:grpSpPr>
          <a:xfrm>
            <a:off x="7379983" y="3571346"/>
            <a:ext cx="2651030" cy="890588"/>
            <a:chOff x="7211284" y="3486250"/>
            <a:chExt cx="2651030" cy="890588"/>
          </a:xfrm>
        </p:grpSpPr>
        <p:cxnSp>
          <p:nvCxnSpPr>
            <p:cNvPr id="75" name="Straight Connector 74">
              <a:extLst>
                <a:ext uri="{FF2B5EF4-FFF2-40B4-BE49-F238E27FC236}">
                  <a16:creationId xmlns:a16="http://schemas.microsoft.com/office/drawing/2014/main" id="{9038FECB-D80E-4AAE-9392-ADE870449ACE}"/>
                </a:ext>
              </a:extLst>
            </p:cNvPr>
            <p:cNvCxnSpPr>
              <a:cxnSpLocks/>
            </p:cNvCxnSpPr>
            <p:nvPr/>
          </p:nvCxnSpPr>
          <p:spPr>
            <a:xfrm>
              <a:off x="7211284" y="3486251"/>
              <a:ext cx="2651030" cy="0"/>
            </a:xfrm>
            <a:prstGeom prst="line">
              <a:avLst/>
            </a:prstGeom>
            <a:ln w="5715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1DC4F785-C0D3-450E-8A73-4F3F0858EC2C}"/>
                </a:ext>
              </a:extLst>
            </p:cNvPr>
            <p:cNvCxnSpPr>
              <a:cxnSpLocks/>
            </p:cNvCxnSpPr>
            <p:nvPr/>
          </p:nvCxnSpPr>
          <p:spPr>
            <a:xfrm>
              <a:off x="7391418" y="4376838"/>
              <a:ext cx="2290763" cy="0"/>
            </a:xfrm>
            <a:prstGeom prst="line">
              <a:avLst/>
            </a:prstGeom>
            <a:ln w="5715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94D904D-214D-4597-9818-156FC519902B}"/>
                </a:ext>
              </a:extLst>
            </p:cNvPr>
            <p:cNvCxnSpPr/>
            <p:nvPr/>
          </p:nvCxnSpPr>
          <p:spPr>
            <a:xfrm flipH="1">
              <a:off x="8536446" y="3486250"/>
              <a:ext cx="707" cy="505157"/>
            </a:xfrm>
            <a:prstGeom prst="line">
              <a:avLst/>
            </a:prstGeom>
            <a:ln w="5715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9" name="Freeform: Shape 78">
              <a:extLst>
                <a:ext uri="{FF2B5EF4-FFF2-40B4-BE49-F238E27FC236}">
                  <a16:creationId xmlns:a16="http://schemas.microsoft.com/office/drawing/2014/main" id="{0E19EBAE-327B-4103-9136-E905284BD93A}"/>
                </a:ext>
              </a:extLst>
            </p:cNvPr>
            <p:cNvSpPr/>
            <p:nvPr/>
          </p:nvSpPr>
          <p:spPr bwMode="auto">
            <a:xfrm>
              <a:off x="7640970" y="3971760"/>
              <a:ext cx="1791658" cy="405078"/>
            </a:xfrm>
            <a:custGeom>
              <a:avLst/>
              <a:gdLst>
                <a:gd name="connsiteX0" fmla="*/ 895829 w 1791658"/>
                <a:gd name="connsiteY0" fmla="*/ 0 h 405078"/>
                <a:gd name="connsiteX1" fmla="*/ 1786320 w 1791658"/>
                <a:gd name="connsiteY1" fmla="*/ 396782 h 405078"/>
                <a:gd name="connsiteX2" fmla="*/ 1791658 w 1791658"/>
                <a:gd name="connsiteY2" fmla="*/ 405078 h 405078"/>
                <a:gd name="connsiteX3" fmla="*/ 0 w 1791658"/>
                <a:gd name="connsiteY3" fmla="*/ 405078 h 405078"/>
                <a:gd name="connsiteX4" fmla="*/ 5338 w 1791658"/>
                <a:gd name="connsiteY4" fmla="*/ 396782 h 405078"/>
                <a:gd name="connsiteX5" fmla="*/ 895829 w 1791658"/>
                <a:gd name="connsiteY5" fmla="*/ 0 h 40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91658" h="405078">
                  <a:moveTo>
                    <a:pt x="895829" y="0"/>
                  </a:moveTo>
                  <a:cubicBezTo>
                    <a:pt x="1280355" y="0"/>
                    <a:pt x="1614826" y="160441"/>
                    <a:pt x="1786320" y="396782"/>
                  </a:cubicBezTo>
                  <a:lnTo>
                    <a:pt x="1791658" y="405078"/>
                  </a:lnTo>
                  <a:lnTo>
                    <a:pt x="0" y="405078"/>
                  </a:lnTo>
                  <a:lnTo>
                    <a:pt x="5338" y="396782"/>
                  </a:lnTo>
                  <a:cubicBezTo>
                    <a:pt x="176832" y="160441"/>
                    <a:pt x="511304" y="0"/>
                    <a:pt x="895829" y="0"/>
                  </a:cubicBezTo>
                  <a:close/>
                </a:path>
              </a:pathLst>
            </a:custGeom>
            <a:ln w="5715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80" name="TextBox 79">
            <a:extLst>
              <a:ext uri="{FF2B5EF4-FFF2-40B4-BE49-F238E27FC236}">
                <a16:creationId xmlns:a16="http://schemas.microsoft.com/office/drawing/2014/main" id="{5DECCAF5-78C6-414D-81E5-91511AF55E45}"/>
              </a:ext>
            </a:extLst>
          </p:cNvPr>
          <p:cNvSpPr txBox="1"/>
          <p:nvPr/>
        </p:nvSpPr>
        <p:spPr>
          <a:xfrm>
            <a:off x="6158629" y="2495057"/>
            <a:ext cx="1250563" cy="627923"/>
          </a:xfrm>
          <a:prstGeom prst="rect">
            <a:avLst/>
          </a:prstGeom>
          <a:noFill/>
        </p:spPr>
        <p:txBody>
          <a:bodyPr wrap="square" lIns="0" tIns="0" rIns="0" bIns="0" rtlCol="0">
            <a:spAutoFit/>
          </a:bodyPr>
          <a:lstStyle/>
          <a:p>
            <a:pPr marL="0" marR="0" lvl="0" indent="0" algn="l" defTabSz="914411" rtl="0" eaLnBrk="1" fontAlgn="auto" latinLnBrk="0" hangingPunct="1">
              <a:lnSpc>
                <a:spcPct val="100000"/>
              </a:lnSpc>
              <a:spcBef>
                <a:spcPts val="0"/>
              </a:spcBef>
              <a:spcAft>
                <a:spcPts val="0"/>
              </a:spcAft>
              <a:buClrTx/>
              <a:buSzTx/>
              <a:buFontTx/>
              <a:buNone/>
              <a:tabLst/>
              <a:defRPr/>
            </a:pPr>
            <a:r>
              <a:rPr kumimoji="0" lang="en-US" sz="2040" b="0" i="0" u="none" strike="noStrike" kern="1200" cap="none" spc="0" normalizeH="0" baseline="0" noProof="0">
                <a:ln>
                  <a:noFill/>
                </a:ln>
                <a:solidFill>
                  <a:srgbClr val="4BE8FF"/>
                </a:solidFill>
                <a:effectLst/>
                <a:uLnTx/>
                <a:uFillTx/>
                <a:latin typeface="Segoe UI"/>
                <a:ea typeface="+mn-ea"/>
                <a:cs typeface="+mn-cs"/>
              </a:rPr>
              <a:t>Control &amp; Stability</a:t>
            </a:r>
          </a:p>
        </p:txBody>
      </p:sp>
      <p:sp>
        <p:nvSpPr>
          <p:cNvPr id="81" name="TextBox 80">
            <a:extLst>
              <a:ext uri="{FF2B5EF4-FFF2-40B4-BE49-F238E27FC236}">
                <a16:creationId xmlns:a16="http://schemas.microsoft.com/office/drawing/2014/main" id="{012846D8-60BA-4650-BA5D-CB85CAF33DAE}"/>
              </a:ext>
            </a:extLst>
          </p:cNvPr>
          <p:cNvSpPr txBox="1"/>
          <p:nvPr/>
        </p:nvSpPr>
        <p:spPr>
          <a:xfrm>
            <a:off x="10095059" y="2506628"/>
            <a:ext cx="1150170" cy="627864"/>
          </a:xfrm>
          <a:prstGeom prst="rect">
            <a:avLst/>
          </a:prstGeom>
          <a:noFill/>
        </p:spPr>
        <p:txBody>
          <a:bodyPr wrap="square" lIns="0" tIns="0" rIns="0" bIns="0" rtlCol="0">
            <a:spAutoFit/>
          </a:bodyPr>
          <a:lstStyle/>
          <a:p>
            <a:pPr marL="0" marR="0" lvl="0" indent="0" algn="l" defTabSz="914411" rtl="0" eaLnBrk="1" fontAlgn="auto" latinLnBrk="0" hangingPunct="1">
              <a:lnSpc>
                <a:spcPct val="100000"/>
              </a:lnSpc>
              <a:spcBef>
                <a:spcPts val="0"/>
              </a:spcBef>
              <a:spcAft>
                <a:spcPts val="0"/>
              </a:spcAft>
              <a:buClrTx/>
              <a:buSzTx/>
              <a:buFontTx/>
              <a:buNone/>
              <a:tabLst/>
              <a:defRPr/>
            </a:pPr>
            <a:r>
              <a:rPr kumimoji="0" lang="en-US" sz="2040" b="0" i="0" u="none" strike="noStrike" kern="1200" cap="none" spc="0" normalizeH="0" baseline="0" noProof="0">
                <a:ln>
                  <a:noFill/>
                </a:ln>
                <a:solidFill>
                  <a:srgbClr val="0078D4"/>
                </a:solidFill>
                <a:effectLst/>
                <a:uLnTx/>
                <a:uFillTx/>
                <a:latin typeface="Segoe UI"/>
                <a:ea typeface="+mn-ea"/>
                <a:cs typeface="+mn-cs"/>
              </a:rPr>
              <a:t>Speed &amp; </a:t>
            </a:r>
          </a:p>
          <a:p>
            <a:pPr marL="0" marR="0" lvl="0" indent="0" algn="l" defTabSz="914411" rtl="0" eaLnBrk="1" fontAlgn="auto" latinLnBrk="0" hangingPunct="1">
              <a:lnSpc>
                <a:spcPct val="100000"/>
              </a:lnSpc>
              <a:spcBef>
                <a:spcPts val="0"/>
              </a:spcBef>
              <a:spcAft>
                <a:spcPts val="0"/>
              </a:spcAft>
              <a:buClrTx/>
              <a:buSzTx/>
              <a:buFontTx/>
              <a:buNone/>
              <a:tabLst/>
              <a:defRPr/>
            </a:pPr>
            <a:r>
              <a:rPr kumimoji="0" lang="en-US" sz="2040" b="0" i="0" u="none" strike="noStrike" kern="1200" cap="none" spc="0" normalizeH="0" baseline="0" noProof="0">
                <a:ln>
                  <a:noFill/>
                </a:ln>
                <a:solidFill>
                  <a:srgbClr val="0078D4"/>
                </a:solidFill>
                <a:effectLst/>
                <a:uLnTx/>
                <a:uFillTx/>
                <a:latin typeface="Segoe UI"/>
                <a:ea typeface="+mn-ea"/>
                <a:cs typeface="+mn-cs"/>
              </a:rPr>
              <a:t>Results</a:t>
            </a:r>
          </a:p>
        </p:txBody>
      </p:sp>
      <p:sp>
        <p:nvSpPr>
          <p:cNvPr id="3" name="TextBox 2">
            <a:extLst>
              <a:ext uri="{FF2B5EF4-FFF2-40B4-BE49-F238E27FC236}">
                <a16:creationId xmlns:a16="http://schemas.microsoft.com/office/drawing/2014/main" id="{3D699A28-6334-4D3A-99A1-6EB9F3944AF3}"/>
              </a:ext>
            </a:extLst>
          </p:cNvPr>
          <p:cNvSpPr txBox="1"/>
          <p:nvPr/>
        </p:nvSpPr>
        <p:spPr>
          <a:xfrm>
            <a:off x="1005980" y="5659372"/>
            <a:ext cx="9348878" cy="944051"/>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Align</a:t>
            </a:r>
            <a:r>
              <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—business, people and technology strategy.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Achieve</a:t>
            </a:r>
            <a:r>
              <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—business goals with actionable, efficient, and comprehensive guidance.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Deliver</a:t>
            </a:r>
            <a:r>
              <a:rPr kumimoji="0" lang="en-US" sz="2000" b="0" i="0" u="none" strike="noStrike" kern="1200" cap="none" spc="0" normalizeH="0" baseline="0" noProof="0">
                <a:ln>
                  <a:noFill/>
                </a:ln>
                <a:gradFill>
                  <a:gsLst>
                    <a:gs pos="2917">
                      <a:srgbClr val="FFFFFF"/>
                    </a:gs>
                    <a:gs pos="30000">
                      <a:srgbClr val="FFFFFF"/>
                    </a:gs>
                  </a:gsLst>
                  <a:lin ang="5400000" scaled="0"/>
                </a:gradFill>
                <a:effectLst/>
                <a:uLnTx/>
                <a:uFillTx/>
                <a:latin typeface="Segoe UI"/>
                <a:ea typeface="+mn-ea"/>
                <a:cs typeface="+mn-cs"/>
              </a:rPr>
              <a:t>—fast results with control and stability.</a:t>
            </a:r>
          </a:p>
        </p:txBody>
      </p:sp>
    </p:spTree>
    <p:extLst>
      <p:ext uri="{BB962C8B-B14F-4D97-AF65-F5344CB8AC3E}">
        <p14:creationId xmlns:p14="http://schemas.microsoft.com/office/powerpoint/2010/main" val="245855872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91F6-9BD7-4E48-96A8-AE8402475C9C}"/>
              </a:ext>
            </a:extLst>
          </p:cNvPr>
          <p:cNvSpPr>
            <a:spLocks noGrp="1"/>
          </p:cNvSpPr>
          <p:nvPr>
            <p:ph type="title" idx="4294967295"/>
          </p:nvPr>
        </p:nvSpPr>
        <p:spPr>
          <a:xfrm>
            <a:off x="588263" y="-553998"/>
            <a:ext cx="11018520" cy="553998"/>
          </a:xfrm>
        </p:spPr>
        <p:txBody>
          <a:bodyPr vert="horz" wrap="square" lIns="0" tIns="0" rIns="0" bIns="0" rtlCol="0" anchor="b">
            <a:spAutoFit/>
          </a:bodyPr>
          <a:lstStyle/>
          <a:p>
            <a:r>
              <a:rPr lang="de-DE" dirty="0"/>
              <a:t>Cloud </a:t>
            </a:r>
            <a:r>
              <a:rPr lang="de-DE" dirty="0" err="1"/>
              <a:t>adoption</a:t>
            </a:r>
            <a:r>
              <a:rPr lang="de-DE" dirty="0"/>
              <a:t> </a:t>
            </a:r>
            <a:r>
              <a:rPr lang="de-DE" dirty="0" err="1"/>
              <a:t>is</a:t>
            </a:r>
            <a:r>
              <a:rPr lang="de-DE" dirty="0"/>
              <a:t> </a:t>
            </a:r>
            <a:r>
              <a:rPr lang="de-DE" dirty="0" err="1"/>
              <a:t>more</a:t>
            </a:r>
            <a:r>
              <a:rPr lang="de-DE" dirty="0"/>
              <a:t> </a:t>
            </a:r>
            <a:r>
              <a:rPr lang="de-DE" dirty="0" err="1"/>
              <a:t>than</a:t>
            </a:r>
            <a:r>
              <a:rPr lang="de-DE" dirty="0"/>
              <a:t> just </a:t>
            </a:r>
            <a:r>
              <a:rPr lang="de-DE" dirty="0" err="1"/>
              <a:t>technologie</a:t>
            </a:r>
            <a:endParaRPr lang="de-DE" dirty="0"/>
          </a:p>
        </p:txBody>
      </p:sp>
      <p:sp>
        <p:nvSpPr>
          <p:cNvPr id="3" name="Rectangle 2">
            <a:extLst>
              <a:ext uri="{FF2B5EF4-FFF2-40B4-BE49-F238E27FC236}">
                <a16:creationId xmlns:a16="http://schemas.microsoft.com/office/drawing/2014/main" id="{60359254-C115-4F45-82FD-6F84E2BED490}"/>
              </a:ext>
              <a:ext uri="{C183D7F6-B498-43B3-948B-1728B52AA6E4}">
                <adec:decorative xmlns:adec="http://schemas.microsoft.com/office/drawing/2017/decorative" val="1"/>
              </a:ext>
            </a:extLst>
          </p:cNvPr>
          <p:cNvSpPr/>
          <p:nvPr/>
        </p:nvSpPr>
        <p:spPr bwMode="auto">
          <a:xfrm>
            <a:off x="0" y="0"/>
            <a:ext cx="6094413" cy="6858000"/>
          </a:xfrm>
          <a:prstGeom prst="rect">
            <a:avLst/>
          </a:prstGeom>
          <a:solidFill>
            <a:srgbClr val="0078D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6" name="Title 1">
            <a:extLst>
              <a:ext uri="{FF2B5EF4-FFF2-40B4-BE49-F238E27FC236}">
                <a16:creationId xmlns:a16="http://schemas.microsoft.com/office/drawing/2014/main" id="{F86FBA53-C5FB-46DA-AD24-312BD2F7686D}"/>
              </a:ext>
            </a:extLst>
          </p:cNvPr>
          <p:cNvSpPr txBox="1">
            <a:spLocks/>
          </p:cNvSpPr>
          <p:nvPr/>
        </p:nvSpPr>
        <p:spPr>
          <a:xfrm>
            <a:off x="960244" y="2197893"/>
            <a:ext cx="4685887" cy="2462213"/>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50" normalizeH="0" baseline="0" noProof="0">
                <a:ln w="3175">
                  <a:noFill/>
                </a:ln>
                <a:gradFill>
                  <a:gsLst>
                    <a:gs pos="0">
                      <a:srgbClr val="FFFFFF"/>
                    </a:gs>
                    <a:gs pos="100000">
                      <a:srgbClr val="FFFFFF"/>
                    </a:gs>
                  </a:gsLst>
                  <a:lin ang="0" scaled="0"/>
                </a:gradFill>
                <a:effectLst/>
                <a:uLnTx/>
                <a:uFillTx/>
                <a:latin typeface="Segoe UI Semibold"/>
                <a:ea typeface="+mn-ea"/>
                <a:cs typeface="Segoe UI" pitchFamily="34" charset="0"/>
              </a:rPr>
              <a:t>… but change is difficult. </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50" normalizeH="0" baseline="0" noProof="0">
                <a:ln w="3175">
                  <a:noFill/>
                </a:ln>
                <a:gradFill>
                  <a:gsLst>
                    <a:gs pos="0">
                      <a:srgbClr val="FFFFFF"/>
                    </a:gs>
                    <a:gs pos="100000">
                      <a:srgbClr val="FFFFFF"/>
                    </a:gs>
                  </a:gsLst>
                  <a:lin ang="0" scaled="0"/>
                </a:gradFill>
                <a:effectLst/>
                <a:uLnTx/>
                <a:uFillTx/>
                <a:latin typeface="Segoe UI Semibold"/>
                <a:ea typeface="+mn-ea"/>
                <a:cs typeface="Segoe UI" pitchFamily="34" charset="0"/>
              </a:rPr>
              <a:t>We understand that.</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50" normalizeH="0" baseline="0" noProof="0">
                <a:ln w="3175">
                  <a:noFill/>
                </a:ln>
                <a:gradFill>
                  <a:gsLst>
                    <a:gs pos="0">
                      <a:srgbClr val="FFFFFF"/>
                    </a:gs>
                    <a:gs pos="100000">
                      <a:srgbClr val="FFFFFF"/>
                    </a:gs>
                  </a:gsLst>
                  <a:lin ang="0" scaled="0"/>
                </a:gradFill>
                <a:effectLst/>
                <a:uLnTx/>
                <a:uFillTx/>
                <a:latin typeface="Segoe UI Semibold"/>
                <a:ea typeface="+mn-ea"/>
                <a:cs typeface="Segoe UI" pitchFamily="34" charset="0"/>
              </a:rPr>
              <a:t>Change impacts your people, your culture, and feels risky.</a:t>
            </a:r>
          </a:p>
        </p:txBody>
      </p:sp>
      <p:sp>
        <p:nvSpPr>
          <p:cNvPr id="17" name="Rectangle 16">
            <a:extLst>
              <a:ext uri="{FF2B5EF4-FFF2-40B4-BE49-F238E27FC236}">
                <a16:creationId xmlns:a16="http://schemas.microsoft.com/office/drawing/2014/main" id="{487576C6-AC22-4063-934F-7AAA7B8ED1A6}"/>
              </a:ext>
            </a:extLst>
          </p:cNvPr>
          <p:cNvSpPr/>
          <p:nvPr/>
        </p:nvSpPr>
        <p:spPr>
          <a:xfrm>
            <a:off x="6933357" y="1603721"/>
            <a:ext cx="4845050" cy="369332"/>
          </a:xfrm>
          <a:prstGeom prst="rect">
            <a:avLst/>
          </a:prstGeom>
        </p:spPr>
        <p:txBody>
          <a:bodyPr vert="horz" wrap="square" lIns="0" tIns="0" rIns="0" bIns="0" rtlCol="0" anchor="ctr">
            <a:spAutoFit/>
          </a:bodyPr>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Change requires radical thinking.</a:t>
            </a:r>
          </a:p>
        </p:txBody>
      </p:sp>
      <p:sp>
        <p:nvSpPr>
          <p:cNvPr id="18" name="Rectangle 17">
            <a:extLst>
              <a:ext uri="{FF2B5EF4-FFF2-40B4-BE49-F238E27FC236}">
                <a16:creationId xmlns:a16="http://schemas.microsoft.com/office/drawing/2014/main" id="{3E471ACF-60D8-43A4-99C0-0E011BDB2701}"/>
              </a:ext>
            </a:extLst>
          </p:cNvPr>
          <p:cNvSpPr/>
          <p:nvPr/>
        </p:nvSpPr>
        <p:spPr>
          <a:xfrm>
            <a:off x="6933357" y="2799181"/>
            <a:ext cx="4421579" cy="738664"/>
          </a:xfrm>
          <a:prstGeom prst="rect">
            <a:avLst/>
          </a:prstGeom>
        </p:spPr>
        <p:txBody>
          <a:bodyPr vert="horz" wrap="square" lIns="0" tIns="0" rIns="0" bIns="0" rtlCol="0" anchor="ctr">
            <a:spAutoFit/>
          </a:bodyPr>
          <a:lstStyle/>
          <a:p>
            <a:pPr marL="0" marR="0" lvl="0" indent="0" algn="l" defTabSz="932742" rtl="0" eaLnBrk="1" fontAlgn="auto" latinLnBrk="0" hangingPunct="1">
              <a:lnSpc>
                <a:spcPct val="100000"/>
              </a:lnSpc>
              <a:spcBef>
                <a:spcPts val="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It requires leaders to adapt, </a:t>
            </a:r>
            <a:b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b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take risks, and learn quickly.</a:t>
            </a: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19" name="Rectangle 18">
            <a:extLst>
              <a:ext uri="{FF2B5EF4-FFF2-40B4-BE49-F238E27FC236}">
                <a16:creationId xmlns:a16="http://schemas.microsoft.com/office/drawing/2014/main" id="{76AC187C-5FBD-4A5D-A39B-1CCF29A442FC}"/>
              </a:ext>
            </a:extLst>
          </p:cNvPr>
          <p:cNvSpPr/>
          <p:nvPr/>
        </p:nvSpPr>
        <p:spPr>
          <a:xfrm>
            <a:off x="6933357" y="4437839"/>
            <a:ext cx="4298399" cy="1107996"/>
          </a:xfrm>
          <a:prstGeom prst="rect">
            <a:avLst/>
          </a:prstGeom>
        </p:spPr>
        <p:txBody>
          <a:bodyPr vert="horz" wrap="square" lIns="0" tIns="0" rIns="0" bIns="0" rtlCol="0" anchor="ctr">
            <a:spAutoFit/>
          </a:bodyPr>
          <a:lstStyle/>
          <a:p>
            <a:pPr marL="0" marR="0" lvl="0" indent="0" algn="l" defTabSz="932742" rtl="0" eaLnBrk="1" fontAlgn="auto" latinLnBrk="0" hangingPunct="1">
              <a:lnSpc>
                <a:spcPct val="100000"/>
              </a:lnSpc>
              <a:spcBef>
                <a:spcPts val="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Change requires a culture shift</a:t>
            </a:r>
          </a:p>
          <a:p>
            <a:pPr marL="0" marR="0" lvl="0" indent="0" algn="l" defTabSz="932742" rtl="0" eaLnBrk="1" fontAlgn="auto" latinLnBrk="0" hangingPunct="1">
              <a:lnSpc>
                <a:spcPct val="100000"/>
              </a:lnSpc>
              <a:spcBef>
                <a:spcPts val="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within your organization,</a:t>
            </a:r>
          </a:p>
          <a:p>
            <a:pPr marL="0" marR="0" lvl="0" indent="0" algn="l" defTabSz="932742" rtl="0" eaLnBrk="1" fontAlgn="auto" latinLnBrk="0" hangingPunct="1">
              <a:lnSpc>
                <a:spcPct val="100000"/>
              </a:lnSpc>
              <a:spcBef>
                <a:spcPts val="0"/>
              </a:spcBef>
              <a:spcAft>
                <a:spcPts val="0"/>
              </a:spcAft>
              <a:buClrTx/>
              <a:buSzPct val="90000"/>
              <a:buFontTx/>
              <a:buNone/>
              <a:tabLst/>
              <a:defRPr/>
            </a:pPr>
            <a:r>
              <a:rPr kumimoji="0" lang="en-US" sz="2400" b="0" i="0" u="none" strike="noStrike" kern="1200" cap="none" spc="0" normalizeH="0" baseline="0" noProof="0">
                <a:ln>
                  <a:noFill/>
                </a:ln>
                <a:gradFill>
                  <a:gsLst>
                    <a:gs pos="0">
                      <a:srgbClr val="FFFFFF"/>
                    </a:gs>
                    <a:gs pos="100000">
                      <a:srgbClr val="FFFFFF"/>
                    </a:gs>
                  </a:gsLst>
                  <a:lin ang="0" scaled="0"/>
                </a:gradFill>
                <a:effectLst/>
                <a:uLnTx/>
                <a:uFillTx/>
                <a:latin typeface="Segoe UI Semibold"/>
                <a:ea typeface="+mn-ea"/>
                <a:cs typeface="Segoe UI" panose="020B0502040204020203" pitchFamily="34" charset="0"/>
              </a:rPr>
              <a:t>and starts with you.</a:t>
            </a:r>
          </a:p>
        </p:txBody>
      </p:sp>
      <p:grpSp>
        <p:nvGrpSpPr>
          <p:cNvPr id="7" name="Group 6">
            <a:extLst>
              <a:ext uri="{FF2B5EF4-FFF2-40B4-BE49-F238E27FC236}">
                <a16:creationId xmlns:a16="http://schemas.microsoft.com/office/drawing/2014/main" id="{9E4BC7FD-523F-4D7C-B6EE-8265CCED73D6}"/>
              </a:ext>
              <a:ext uri="{C183D7F6-B498-43B3-948B-1728B52AA6E4}">
                <adec:decorative xmlns:adec="http://schemas.microsoft.com/office/drawing/2017/decorative" val="1"/>
              </a:ext>
            </a:extLst>
          </p:cNvPr>
          <p:cNvGrpSpPr/>
          <p:nvPr/>
        </p:nvGrpSpPr>
        <p:grpSpPr>
          <a:xfrm>
            <a:off x="6933358" y="2458527"/>
            <a:ext cx="4421580" cy="1564793"/>
            <a:chOff x="6657684" y="2766021"/>
            <a:chExt cx="4629150" cy="1564793"/>
          </a:xfrm>
        </p:grpSpPr>
        <p:cxnSp>
          <p:nvCxnSpPr>
            <p:cNvPr id="20" name="Straight Connector 19">
              <a:extLst>
                <a:ext uri="{FF2B5EF4-FFF2-40B4-BE49-F238E27FC236}">
                  <a16:creationId xmlns:a16="http://schemas.microsoft.com/office/drawing/2014/main" id="{741BDCA8-0ED5-4EA1-BB0C-0AB7B19BDEC2}"/>
                </a:ext>
              </a:extLst>
            </p:cNvPr>
            <p:cNvCxnSpPr>
              <a:cxnSpLocks/>
            </p:cNvCxnSpPr>
            <p:nvPr/>
          </p:nvCxnSpPr>
          <p:spPr>
            <a:xfrm>
              <a:off x="6657684" y="2766021"/>
              <a:ext cx="4629150" cy="0"/>
            </a:xfrm>
            <a:prstGeom prst="line">
              <a:avLst/>
            </a:prstGeom>
            <a:ln w="25400">
              <a:headEnd type="none" w="lg" len="med"/>
              <a:tailEnd type="none" w="lg" len="med"/>
            </a:ln>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F8220A68-17FB-498E-842C-8244D805C75C}"/>
                </a:ext>
              </a:extLst>
            </p:cNvPr>
            <p:cNvCxnSpPr>
              <a:cxnSpLocks/>
            </p:cNvCxnSpPr>
            <p:nvPr/>
          </p:nvCxnSpPr>
          <p:spPr>
            <a:xfrm>
              <a:off x="6657684" y="4330814"/>
              <a:ext cx="4629150" cy="0"/>
            </a:xfrm>
            <a:prstGeom prst="line">
              <a:avLst/>
            </a:prstGeom>
            <a:ln w="25400">
              <a:headEnd type="none" w="lg" len="med"/>
              <a:tailEnd type="none" w="lg" len="med"/>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3723497730"/>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102AE1D-363F-487A-99BF-D23CD500D1A3}"/>
              </a:ext>
              <a:ext uri="{C183D7F6-B498-43B3-948B-1728B52AA6E4}">
                <adec:decorative xmlns:adec="http://schemas.microsoft.com/office/drawing/2017/decorative" val="1"/>
              </a:ext>
            </a:extLst>
          </p:cNvPr>
          <p:cNvSpPr/>
          <p:nvPr/>
        </p:nvSpPr>
        <p:spPr>
          <a:xfrm>
            <a:off x="0" y="-22758"/>
            <a:ext cx="6330675" cy="688075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2" name="Oval 71">
            <a:extLst>
              <a:ext uri="{FF2B5EF4-FFF2-40B4-BE49-F238E27FC236}">
                <a16:creationId xmlns:a16="http://schemas.microsoft.com/office/drawing/2014/main" id="{9D0533C8-6094-474F-93CD-5AF7A8640BE1}"/>
              </a:ext>
              <a:ext uri="{C183D7F6-B498-43B3-948B-1728B52AA6E4}">
                <adec:decorative xmlns:adec="http://schemas.microsoft.com/office/drawing/2017/decorative" val="1"/>
              </a:ext>
            </a:extLst>
          </p:cNvPr>
          <p:cNvSpPr/>
          <p:nvPr/>
        </p:nvSpPr>
        <p:spPr bwMode="auto">
          <a:xfrm>
            <a:off x="5268438" y="3111436"/>
            <a:ext cx="558551" cy="825265"/>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35" name="TextBox 34" descr="Cloud Adoption Framework ">
            <a:extLst>
              <a:ext uri="{FF2B5EF4-FFF2-40B4-BE49-F238E27FC236}">
                <a16:creationId xmlns:a16="http://schemas.microsoft.com/office/drawing/2014/main" id="{B44E0FAA-8D0E-42FC-BD4F-CA8D589A63BF}"/>
              </a:ext>
            </a:extLst>
          </p:cNvPr>
          <p:cNvSpPr txBox="1"/>
          <p:nvPr/>
        </p:nvSpPr>
        <p:spPr>
          <a:xfrm>
            <a:off x="782672" y="2182375"/>
            <a:ext cx="4974013" cy="1754326"/>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50" normalizeH="0" baseline="0" noProof="0">
                <a:ln>
                  <a:noFill/>
                </a:ln>
                <a:solidFill>
                  <a:srgbClr val="50E6FF"/>
                </a:solidFill>
                <a:effectLst/>
                <a:uLnTx/>
                <a:uFillTx/>
                <a:latin typeface="Segoe UI Semibold"/>
                <a:ea typeface="+mn-ea"/>
                <a:cs typeface="+mn-cs"/>
              </a:rPr>
              <a:t>An iterative process that supports your business … as it evolves</a:t>
            </a:r>
          </a:p>
        </p:txBody>
      </p:sp>
      <p:grpSp>
        <p:nvGrpSpPr>
          <p:cNvPr id="177" name="Group 176" descr="Picture of the CAF modules">
            <a:extLst>
              <a:ext uri="{FF2B5EF4-FFF2-40B4-BE49-F238E27FC236}">
                <a16:creationId xmlns:a16="http://schemas.microsoft.com/office/drawing/2014/main" id="{10B8E034-F23B-4547-A5C7-6F7707734148}"/>
              </a:ext>
            </a:extLst>
          </p:cNvPr>
          <p:cNvGrpSpPr/>
          <p:nvPr/>
        </p:nvGrpSpPr>
        <p:grpSpPr>
          <a:xfrm>
            <a:off x="6591183" y="1114458"/>
            <a:ext cx="5240245" cy="4379474"/>
            <a:chOff x="6627670" y="1239263"/>
            <a:chExt cx="5240245" cy="4379474"/>
          </a:xfrm>
        </p:grpSpPr>
        <p:sp>
          <p:nvSpPr>
            <p:cNvPr id="10" name="Oval 9">
              <a:extLst>
                <a:ext uri="{FF2B5EF4-FFF2-40B4-BE49-F238E27FC236}">
                  <a16:creationId xmlns:a16="http://schemas.microsoft.com/office/drawing/2014/main" id="{930831E2-20CA-466E-939D-62AE80C594CA}"/>
                </a:ext>
                <a:ext uri="{C183D7F6-B498-43B3-948B-1728B52AA6E4}">
                  <adec:decorative xmlns:adec="http://schemas.microsoft.com/office/drawing/2017/decorative" val="1"/>
                </a:ext>
              </a:extLst>
            </p:cNvPr>
            <p:cNvSpPr/>
            <p:nvPr/>
          </p:nvSpPr>
          <p:spPr bwMode="auto">
            <a:xfrm>
              <a:off x="7097431" y="1239263"/>
              <a:ext cx="4402217" cy="4379474"/>
            </a:xfrm>
            <a:prstGeom prst="ellipse">
              <a:avLst/>
            </a:prstGeom>
            <a:noFill/>
            <a:ln w="22225"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Oval 10">
              <a:extLst>
                <a:ext uri="{FF2B5EF4-FFF2-40B4-BE49-F238E27FC236}">
                  <a16:creationId xmlns:a16="http://schemas.microsoft.com/office/drawing/2014/main" id="{91F45FC3-4BAC-4509-8C7C-DA20025EB576}"/>
                </a:ext>
                <a:ext uri="{C183D7F6-B498-43B3-948B-1728B52AA6E4}">
                  <adec:decorative xmlns:adec="http://schemas.microsoft.com/office/drawing/2017/decorative" val="1"/>
                </a:ext>
              </a:extLst>
            </p:cNvPr>
            <p:cNvSpPr/>
            <p:nvPr/>
          </p:nvSpPr>
          <p:spPr bwMode="auto">
            <a:xfrm>
              <a:off x="8133151" y="2255214"/>
              <a:ext cx="2295563" cy="2283704"/>
            </a:xfrm>
            <a:prstGeom prst="ellipse">
              <a:avLst/>
            </a:prstGeom>
            <a:noFill/>
            <a:ln w="22225" cap="flat" cmpd="sng" algn="ctr">
              <a:solidFill>
                <a:srgbClr val="0078D4"/>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 name="TextBox 11">
              <a:extLst>
                <a:ext uri="{FF2B5EF4-FFF2-40B4-BE49-F238E27FC236}">
                  <a16:creationId xmlns:a16="http://schemas.microsoft.com/office/drawing/2014/main" id="{ED29E357-BE4C-4B33-B974-14C7E63D1B12}"/>
                </a:ext>
              </a:extLst>
            </p:cNvPr>
            <p:cNvSpPr txBox="1"/>
            <p:nvPr/>
          </p:nvSpPr>
          <p:spPr>
            <a:xfrm>
              <a:off x="8574125" y="3471600"/>
              <a:ext cx="1426412" cy="221599"/>
            </a:xfrm>
            <a:prstGeom prst="rect">
              <a:avLst/>
            </a:prstGeom>
            <a:noFill/>
          </p:spPr>
          <p:txBody>
            <a:bodyPr wrap="none" lIns="0" tIns="0" rIns="0" bIns="0"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Define strategy</a:t>
              </a:r>
            </a:p>
          </p:txBody>
        </p:sp>
        <p:grpSp>
          <p:nvGrpSpPr>
            <p:cNvPr id="13" name="Group 12" descr="Cloud Adoption Framework ">
              <a:extLst>
                <a:ext uri="{FF2B5EF4-FFF2-40B4-BE49-F238E27FC236}">
                  <a16:creationId xmlns:a16="http://schemas.microsoft.com/office/drawing/2014/main" id="{D7A585BD-7681-47F4-94C3-3A7002052F76}"/>
                </a:ext>
              </a:extLst>
            </p:cNvPr>
            <p:cNvGrpSpPr/>
            <p:nvPr/>
          </p:nvGrpSpPr>
          <p:grpSpPr>
            <a:xfrm>
              <a:off x="8937835" y="1807117"/>
              <a:ext cx="721411" cy="890855"/>
              <a:chOff x="8704863" y="1784159"/>
              <a:chExt cx="717684" cy="890855"/>
            </a:xfrm>
          </p:grpSpPr>
          <p:sp>
            <p:nvSpPr>
              <p:cNvPr id="97" name="Oval 96">
                <a:extLst>
                  <a:ext uri="{FF2B5EF4-FFF2-40B4-BE49-F238E27FC236}">
                    <a16:creationId xmlns:a16="http://schemas.microsoft.com/office/drawing/2014/main" id="{624CB74D-E3CC-4E48-8108-C956DC6B48E4}"/>
                  </a:ext>
                </a:extLst>
              </p:cNvPr>
              <p:cNvSpPr/>
              <p:nvPr/>
            </p:nvSpPr>
            <p:spPr bwMode="auto">
              <a:xfrm>
                <a:off x="8704863" y="1957337"/>
                <a:ext cx="717684" cy="717677"/>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98" name="TextBox 97">
                <a:extLst>
                  <a:ext uri="{FF2B5EF4-FFF2-40B4-BE49-F238E27FC236}">
                    <a16:creationId xmlns:a16="http://schemas.microsoft.com/office/drawing/2014/main" id="{064FCA81-2388-472A-B5B4-A030201C6314}"/>
                  </a:ext>
                </a:extLst>
              </p:cNvPr>
              <p:cNvSpPr txBox="1"/>
              <p:nvPr/>
            </p:nvSpPr>
            <p:spPr>
              <a:xfrm>
                <a:off x="8852177" y="1784159"/>
                <a:ext cx="400751" cy="246221"/>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4472C4"/>
                    </a:solidFill>
                    <a:effectLst/>
                    <a:uLnTx/>
                    <a:uFillTx/>
                    <a:latin typeface="Segoe UI Semibold"/>
                    <a:ea typeface="+mn-lt"/>
                    <a:cs typeface="Calibri" panose="020F0502020204030204"/>
                  </a:rPr>
                  <a:t>Plan</a:t>
                </a:r>
              </a:p>
            </p:txBody>
          </p:sp>
        </p:grpSp>
        <p:grpSp>
          <p:nvGrpSpPr>
            <p:cNvPr id="15" name="Group 14" descr="Cloud Adoption Framework ">
              <a:extLst>
                <a:ext uri="{FF2B5EF4-FFF2-40B4-BE49-F238E27FC236}">
                  <a16:creationId xmlns:a16="http://schemas.microsoft.com/office/drawing/2014/main" id="{F5C73726-C9D2-47FD-8EFC-DA3F9B84B240}"/>
                </a:ext>
              </a:extLst>
            </p:cNvPr>
            <p:cNvGrpSpPr/>
            <p:nvPr/>
          </p:nvGrpSpPr>
          <p:grpSpPr>
            <a:xfrm>
              <a:off x="7976050" y="3797819"/>
              <a:ext cx="721411" cy="923933"/>
              <a:chOff x="7748044" y="3774861"/>
              <a:chExt cx="717684" cy="923933"/>
            </a:xfrm>
          </p:grpSpPr>
          <p:sp>
            <p:nvSpPr>
              <p:cNvPr id="77" name="Oval 76">
                <a:extLst>
                  <a:ext uri="{FF2B5EF4-FFF2-40B4-BE49-F238E27FC236}">
                    <a16:creationId xmlns:a16="http://schemas.microsoft.com/office/drawing/2014/main" id="{EB4C4940-5E80-4318-8A96-82225E5443F6}"/>
                  </a:ext>
                </a:extLst>
              </p:cNvPr>
              <p:cNvSpPr/>
              <p:nvPr/>
            </p:nvSpPr>
            <p:spPr bwMode="auto">
              <a:xfrm>
                <a:off x="7748044" y="3774861"/>
                <a:ext cx="717684" cy="717677"/>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78" name="TextBox 77">
                <a:extLst>
                  <a:ext uri="{FF2B5EF4-FFF2-40B4-BE49-F238E27FC236}">
                    <a16:creationId xmlns:a16="http://schemas.microsoft.com/office/drawing/2014/main" id="{AE9A4962-208E-4DA7-B38D-D5E0ECDEE7FA}"/>
                  </a:ext>
                </a:extLst>
              </p:cNvPr>
              <p:cNvSpPr txBox="1"/>
              <p:nvPr/>
            </p:nvSpPr>
            <p:spPr>
              <a:xfrm>
                <a:off x="7762746" y="4452573"/>
                <a:ext cx="580287" cy="246221"/>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Adopt</a:t>
                </a:r>
              </a:p>
            </p:txBody>
          </p:sp>
        </p:grpSp>
        <p:sp>
          <p:nvSpPr>
            <p:cNvPr id="37" name="Oval 36">
              <a:extLst>
                <a:ext uri="{FF2B5EF4-FFF2-40B4-BE49-F238E27FC236}">
                  <a16:creationId xmlns:a16="http://schemas.microsoft.com/office/drawing/2014/main" id="{AA591A7E-DDF1-4EE3-B56C-C5E898568AFC}"/>
                </a:ext>
              </a:extLst>
            </p:cNvPr>
            <p:cNvSpPr/>
            <p:nvPr/>
          </p:nvSpPr>
          <p:spPr bwMode="auto">
            <a:xfrm>
              <a:off x="11205302" y="2904524"/>
              <a:ext cx="558551" cy="825265"/>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18" name="component solutions" descr="component solutions">
              <a:extLst>
                <a:ext uri="{FF2B5EF4-FFF2-40B4-BE49-F238E27FC236}">
                  <a16:creationId xmlns:a16="http://schemas.microsoft.com/office/drawing/2014/main" id="{2CD3EADD-C16B-4E1E-8FB8-973D3391B3FA}"/>
                </a:ext>
              </a:extLst>
            </p:cNvPr>
            <p:cNvGrpSpPr/>
            <p:nvPr/>
          </p:nvGrpSpPr>
          <p:grpSpPr>
            <a:xfrm>
              <a:off x="9054239" y="3004447"/>
              <a:ext cx="466183" cy="325266"/>
              <a:chOff x="-774701" y="4865688"/>
              <a:chExt cx="473075" cy="331788"/>
            </a:xfrm>
          </p:grpSpPr>
          <p:sp>
            <p:nvSpPr>
              <p:cNvPr id="19" name="Rectangle 932">
                <a:extLst>
                  <a:ext uri="{FF2B5EF4-FFF2-40B4-BE49-F238E27FC236}">
                    <a16:creationId xmlns:a16="http://schemas.microsoft.com/office/drawing/2014/main" id="{A647C8AF-A505-4CAD-8275-BAA39FF81095}"/>
                  </a:ext>
                </a:extLst>
              </p:cNvPr>
              <p:cNvSpPr>
                <a:spLocks noChangeArrowheads="1"/>
              </p:cNvSpPr>
              <p:nvPr/>
            </p:nvSpPr>
            <p:spPr bwMode="auto">
              <a:xfrm>
                <a:off x="-538163" y="5145088"/>
                <a:ext cx="117475" cy="1270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0" name="Freeform 933">
                <a:extLst>
                  <a:ext uri="{FF2B5EF4-FFF2-40B4-BE49-F238E27FC236}">
                    <a16:creationId xmlns:a16="http://schemas.microsoft.com/office/drawing/2014/main" id="{85B26A86-614D-4504-ADB5-201F8F82238D}"/>
                  </a:ext>
                </a:extLst>
              </p:cNvPr>
              <p:cNvSpPr>
                <a:spLocks/>
              </p:cNvSpPr>
              <p:nvPr/>
            </p:nvSpPr>
            <p:spPr bwMode="auto">
              <a:xfrm>
                <a:off x="-425451" y="5127625"/>
                <a:ext cx="23812" cy="46038"/>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1" name="Freeform 934">
                <a:extLst>
                  <a:ext uri="{FF2B5EF4-FFF2-40B4-BE49-F238E27FC236}">
                    <a16:creationId xmlns:a16="http://schemas.microsoft.com/office/drawing/2014/main" id="{D4E93E8A-7BDD-4E2E-9772-10DE4757C417}"/>
                  </a:ext>
                </a:extLst>
              </p:cNvPr>
              <p:cNvSpPr>
                <a:spLocks/>
              </p:cNvSpPr>
              <p:nvPr/>
            </p:nvSpPr>
            <p:spPr bwMode="auto">
              <a:xfrm>
                <a:off x="-542926" y="4908550"/>
                <a:ext cx="122237" cy="228600"/>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2" name="Rectangle 935">
                <a:extLst>
                  <a:ext uri="{FF2B5EF4-FFF2-40B4-BE49-F238E27FC236}">
                    <a16:creationId xmlns:a16="http://schemas.microsoft.com/office/drawing/2014/main" id="{8E77269B-FE48-4CB3-A920-1E35CC09985D}"/>
                  </a:ext>
                </a:extLst>
              </p:cNvPr>
              <p:cNvSpPr>
                <a:spLocks noChangeArrowheads="1"/>
              </p:cNvSpPr>
              <p:nvPr/>
            </p:nvSpPr>
            <p:spPr bwMode="auto">
              <a:xfrm>
                <a:off x="-357188" y="4914900"/>
                <a:ext cx="12700" cy="25400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3" name="Rectangle 936">
                <a:extLst>
                  <a:ext uri="{FF2B5EF4-FFF2-40B4-BE49-F238E27FC236}">
                    <a16:creationId xmlns:a16="http://schemas.microsoft.com/office/drawing/2014/main" id="{A5FE4E61-44CC-4B66-A407-4C46EDE0D97B}"/>
                  </a:ext>
                </a:extLst>
              </p:cNvPr>
              <p:cNvSpPr>
                <a:spLocks noChangeArrowheads="1"/>
              </p:cNvSpPr>
              <p:nvPr/>
            </p:nvSpPr>
            <p:spPr bwMode="auto">
              <a:xfrm>
                <a:off x="-519113" y="5027613"/>
                <a:ext cx="101600" cy="1111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4" name="Rectangle 937">
                <a:extLst>
                  <a:ext uri="{FF2B5EF4-FFF2-40B4-BE49-F238E27FC236}">
                    <a16:creationId xmlns:a16="http://schemas.microsoft.com/office/drawing/2014/main" id="{4845DE93-214A-4530-A742-F9B7728E3D64}"/>
                  </a:ext>
                </a:extLst>
              </p:cNvPr>
              <p:cNvSpPr>
                <a:spLocks noChangeArrowheads="1"/>
              </p:cNvSpPr>
              <p:nvPr/>
            </p:nvSpPr>
            <p:spPr bwMode="auto">
              <a:xfrm>
                <a:off x="-715963" y="5027613"/>
                <a:ext cx="104775" cy="1111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5" name="Oval 938">
                <a:extLst>
                  <a:ext uri="{FF2B5EF4-FFF2-40B4-BE49-F238E27FC236}">
                    <a16:creationId xmlns:a16="http://schemas.microsoft.com/office/drawing/2014/main" id="{3FA061FD-1E41-4FF7-8297-45BD55DA27CC}"/>
                  </a:ext>
                </a:extLst>
              </p:cNvPr>
              <p:cNvSpPr>
                <a:spLocks noChangeArrowheads="1"/>
              </p:cNvSpPr>
              <p:nvPr/>
            </p:nvSpPr>
            <p:spPr bwMode="auto">
              <a:xfrm>
                <a:off x="-400051" y="4865688"/>
                <a:ext cx="98425" cy="93663"/>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6" name="Rectangle 939">
                <a:extLst>
                  <a:ext uri="{FF2B5EF4-FFF2-40B4-BE49-F238E27FC236}">
                    <a16:creationId xmlns:a16="http://schemas.microsoft.com/office/drawing/2014/main" id="{860DEBDC-9CE3-4D07-B8B2-C75639B8BB7B}"/>
                  </a:ext>
                </a:extLst>
              </p:cNvPr>
              <p:cNvSpPr>
                <a:spLocks noChangeArrowheads="1"/>
              </p:cNvSpPr>
              <p:nvPr/>
            </p:nvSpPr>
            <p:spPr bwMode="auto">
              <a:xfrm>
                <a:off x="-400051" y="4984750"/>
                <a:ext cx="98425" cy="9525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7" name="Oval 940">
                <a:extLst>
                  <a:ext uri="{FF2B5EF4-FFF2-40B4-BE49-F238E27FC236}">
                    <a16:creationId xmlns:a16="http://schemas.microsoft.com/office/drawing/2014/main" id="{7E181E61-5D63-4832-8CB1-FBA871D19EE9}"/>
                  </a:ext>
                </a:extLst>
              </p:cNvPr>
              <p:cNvSpPr>
                <a:spLocks noChangeArrowheads="1"/>
              </p:cNvSpPr>
              <p:nvPr/>
            </p:nvSpPr>
            <p:spPr bwMode="auto">
              <a:xfrm>
                <a:off x="-400051" y="5103813"/>
                <a:ext cx="98425" cy="93663"/>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8" name="Oval 941">
                <a:extLst>
                  <a:ext uri="{FF2B5EF4-FFF2-40B4-BE49-F238E27FC236}">
                    <a16:creationId xmlns:a16="http://schemas.microsoft.com/office/drawing/2014/main" id="{B1A0678E-D12F-4AD4-8AD2-283AE892DE78}"/>
                  </a:ext>
                </a:extLst>
              </p:cNvPr>
              <p:cNvSpPr>
                <a:spLocks noChangeArrowheads="1"/>
              </p:cNvSpPr>
              <p:nvPr/>
            </p:nvSpPr>
            <p:spPr bwMode="auto">
              <a:xfrm>
                <a:off x="-774701" y="4984750"/>
                <a:ext cx="100012" cy="95250"/>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29" name="Oval 942">
                <a:extLst>
                  <a:ext uri="{FF2B5EF4-FFF2-40B4-BE49-F238E27FC236}">
                    <a16:creationId xmlns:a16="http://schemas.microsoft.com/office/drawing/2014/main" id="{015F95CB-C85F-4998-96A9-4BA9B4644552}"/>
                  </a:ext>
                </a:extLst>
              </p:cNvPr>
              <p:cNvSpPr>
                <a:spLocks noChangeArrowheads="1"/>
              </p:cNvSpPr>
              <p:nvPr/>
            </p:nvSpPr>
            <p:spPr bwMode="auto">
              <a:xfrm>
                <a:off x="-587376" y="4984750"/>
                <a:ext cx="98425" cy="95250"/>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0" name="Rectangle 943">
                <a:extLst>
                  <a:ext uri="{FF2B5EF4-FFF2-40B4-BE49-F238E27FC236}">
                    <a16:creationId xmlns:a16="http://schemas.microsoft.com/office/drawing/2014/main" id="{BD7E2AA4-F608-4426-8F67-1830C529302C}"/>
                  </a:ext>
                </a:extLst>
              </p:cNvPr>
              <p:cNvSpPr>
                <a:spLocks noChangeArrowheads="1"/>
              </p:cNvSpPr>
              <p:nvPr/>
            </p:nvSpPr>
            <p:spPr bwMode="auto">
              <a:xfrm>
                <a:off x="-587376" y="4865688"/>
                <a:ext cx="98425" cy="9366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1" name="Rectangle 944" descr="component solutions">
                <a:extLst>
                  <a:ext uri="{FF2B5EF4-FFF2-40B4-BE49-F238E27FC236}">
                    <a16:creationId xmlns:a16="http://schemas.microsoft.com/office/drawing/2014/main" id="{3ABD7CF6-5D97-4A98-BFB2-56F9E99607B3}"/>
                  </a:ext>
                </a:extLst>
              </p:cNvPr>
              <p:cNvSpPr>
                <a:spLocks noChangeArrowheads="1"/>
              </p:cNvSpPr>
              <p:nvPr/>
            </p:nvSpPr>
            <p:spPr bwMode="auto">
              <a:xfrm>
                <a:off x="-587376" y="5103813"/>
                <a:ext cx="98425" cy="9366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2" name="Freeform 945">
                <a:extLst>
                  <a:ext uri="{FF2B5EF4-FFF2-40B4-BE49-F238E27FC236}">
                    <a16:creationId xmlns:a16="http://schemas.microsoft.com/office/drawing/2014/main" id="{0A8B28FF-5913-4F93-8545-75A9D69F42F8}"/>
                  </a:ext>
                </a:extLst>
              </p:cNvPr>
              <p:cNvSpPr>
                <a:spLocks/>
              </p:cNvSpPr>
              <p:nvPr/>
            </p:nvSpPr>
            <p:spPr bwMode="auto">
              <a:xfrm>
                <a:off x="-425451" y="5010150"/>
                <a:ext cx="25400" cy="46038"/>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3" name="Freeform 946">
                <a:extLst>
                  <a:ext uri="{FF2B5EF4-FFF2-40B4-BE49-F238E27FC236}">
                    <a16:creationId xmlns:a16="http://schemas.microsoft.com/office/drawing/2014/main" id="{2AF1781B-5D5B-4886-912F-B665F2A422E0}"/>
                  </a:ext>
                </a:extLst>
              </p:cNvPr>
              <p:cNvSpPr>
                <a:spLocks/>
              </p:cNvSpPr>
              <p:nvPr/>
            </p:nvSpPr>
            <p:spPr bwMode="auto">
              <a:xfrm>
                <a:off x="-425451" y="4891088"/>
                <a:ext cx="23812" cy="46038"/>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sp>
            <p:nvSpPr>
              <p:cNvPr id="34" name="Freeform 947">
                <a:extLst>
                  <a:ext uri="{FF2B5EF4-FFF2-40B4-BE49-F238E27FC236}">
                    <a16:creationId xmlns:a16="http://schemas.microsoft.com/office/drawing/2014/main" id="{A69FE9EF-1EF7-4FCC-8632-4A1F50F3782C}"/>
                  </a:ext>
                </a:extLst>
              </p:cNvPr>
              <p:cNvSpPr>
                <a:spLocks/>
              </p:cNvSpPr>
              <p:nvPr/>
            </p:nvSpPr>
            <p:spPr bwMode="auto">
              <a:xfrm>
                <a:off x="-617538" y="5010150"/>
                <a:ext cx="23812" cy="46038"/>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latin typeface="Segoe UI"/>
                  <a:ea typeface="+mn-ea"/>
                  <a:cs typeface="+mn-cs"/>
                </a:endParaRPr>
              </a:p>
            </p:txBody>
          </p:sp>
        </p:grpSp>
        <p:sp>
          <p:nvSpPr>
            <p:cNvPr id="105" name="Oval 104">
              <a:extLst>
                <a:ext uri="{FF2B5EF4-FFF2-40B4-BE49-F238E27FC236}">
                  <a16:creationId xmlns:a16="http://schemas.microsoft.com/office/drawing/2014/main" id="{E4A97407-1ECF-4E7A-88DD-72BCC30BB000}"/>
                </a:ext>
              </a:extLst>
            </p:cNvPr>
            <p:cNvSpPr/>
            <p:nvPr/>
          </p:nvSpPr>
          <p:spPr>
            <a:xfrm>
              <a:off x="8109031" y="3759736"/>
              <a:ext cx="612077" cy="5283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B4D86EB2-02D2-4AD6-81B5-AE139684D510}"/>
                </a:ext>
              </a:extLst>
            </p:cNvPr>
            <p:cNvGrpSpPr/>
            <p:nvPr/>
          </p:nvGrpSpPr>
          <p:grpSpPr>
            <a:xfrm>
              <a:off x="8220264" y="3865587"/>
              <a:ext cx="353861" cy="330734"/>
              <a:chOff x="7974903" y="4013014"/>
              <a:chExt cx="371569" cy="264040"/>
            </a:xfrm>
          </p:grpSpPr>
          <p:sp>
            <p:nvSpPr>
              <p:cNvPr id="108" name="Freeform: Shape 107">
                <a:extLst>
                  <a:ext uri="{FF2B5EF4-FFF2-40B4-BE49-F238E27FC236}">
                    <a16:creationId xmlns:a16="http://schemas.microsoft.com/office/drawing/2014/main" id="{9CED2774-46CF-48B5-8B9C-31C8D36277C8}"/>
                  </a:ext>
                </a:extLst>
              </p:cNvPr>
              <p:cNvSpPr/>
              <p:nvPr/>
            </p:nvSpPr>
            <p:spPr>
              <a:xfrm>
                <a:off x="8032466" y="4021602"/>
                <a:ext cx="255454" cy="255452"/>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06" name="Freeform: Shape 105">
                <a:extLst>
                  <a:ext uri="{FF2B5EF4-FFF2-40B4-BE49-F238E27FC236}">
                    <a16:creationId xmlns:a16="http://schemas.microsoft.com/office/drawing/2014/main" id="{1D37BF80-E626-4C7D-B652-BD29997054E6}"/>
                  </a:ext>
                </a:extLst>
              </p:cNvPr>
              <p:cNvSpPr/>
              <p:nvPr/>
            </p:nvSpPr>
            <p:spPr>
              <a:xfrm>
                <a:off x="7974903" y="4042112"/>
                <a:ext cx="371569" cy="229581"/>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07" name="Freeform: Shape 106">
                <a:extLst>
                  <a:ext uri="{FF2B5EF4-FFF2-40B4-BE49-F238E27FC236}">
                    <a16:creationId xmlns:a16="http://schemas.microsoft.com/office/drawing/2014/main" id="{72A62ECA-4C08-42AF-835C-474BE9EA3E0E}"/>
                  </a:ext>
                </a:extLst>
              </p:cNvPr>
              <p:cNvSpPr/>
              <p:nvPr/>
            </p:nvSpPr>
            <p:spPr>
              <a:xfrm>
                <a:off x="8098540" y="4013014"/>
                <a:ext cx="247713" cy="136314"/>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grpSp>
        <p:grpSp>
          <p:nvGrpSpPr>
            <p:cNvPr id="6" name="Group 5">
              <a:extLst>
                <a:ext uri="{FF2B5EF4-FFF2-40B4-BE49-F238E27FC236}">
                  <a16:creationId xmlns:a16="http://schemas.microsoft.com/office/drawing/2014/main" id="{8A8B9742-B22F-40D0-9E21-78516B9FEE78}"/>
                </a:ext>
              </a:extLst>
            </p:cNvPr>
            <p:cNvGrpSpPr/>
            <p:nvPr/>
          </p:nvGrpSpPr>
          <p:grpSpPr>
            <a:xfrm>
              <a:off x="8998977" y="2061669"/>
              <a:ext cx="601881" cy="597983"/>
              <a:chOff x="8665124" y="2156737"/>
              <a:chExt cx="601881" cy="597983"/>
            </a:xfrm>
          </p:grpSpPr>
          <p:sp>
            <p:nvSpPr>
              <p:cNvPr id="109" name="Oval 108">
                <a:extLst>
                  <a:ext uri="{FF2B5EF4-FFF2-40B4-BE49-F238E27FC236}">
                    <a16:creationId xmlns:a16="http://schemas.microsoft.com/office/drawing/2014/main" id="{73F7D867-034A-4C7D-AF29-F48F1502DD9D}"/>
                  </a:ext>
                </a:extLst>
              </p:cNvPr>
              <p:cNvSpPr/>
              <p:nvPr/>
            </p:nvSpPr>
            <p:spPr>
              <a:xfrm>
                <a:off x="8665124" y="2156737"/>
                <a:ext cx="601881" cy="59798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88">
                <a:extLst>
                  <a:ext uri="{FF2B5EF4-FFF2-40B4-BE49-F238E27FC236}">
                    <a16:creationId xmlns:a16="http://schemas.microsoft.com/office/drawing/2014/main" id="{A947E410-45A8-4D84-88E9-F82EBD82E4B7}"/>
                  </a:ext>
                </a:extLst>
              </p:cNvPr>
              <p:cNvSpPr>
                <a:spLocks/>
              </p:cNvSpPr>
              <p:nvPr/>
            </p:nvSpPr>
            <p:spPr bwMode="auto">
              <a:xfrm>
                <a:off x="8805850" y="2260491"/>
                <a:ext cx="297759" cy="369055"/>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12" name="Line 90">
                <a:extLst>
                  <a:ext uri="{FF2B5EF4-FFF2-40B4-BE49-F238E27FC236}">
                    <a16:creationId xmlns:a16="http://schemas.microsoft.com/office/drawing/2014/main" id="{A2266CCB-8F0C-403C-A467-9F5151EC0434}"/>
                  </a:ext>
                </a:extLst>
              </p:cNvPr>
              <p:cNvSpPr>
                <a:spLocks noChangeShapeType="1"/>
              </p:cNvSpPr>
              <p:nvPr/>
            </p:nvSpPr>
            <p:spPr bwMode="auto">
              <a:xfrm>
                <a:off x="8883434" y="2453406"/>
                <a:ext cx="14049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13" name="Line 91">
                <a:extLst>
                  <a:ext uri="{FF2B5EF4-FFF2-40B4-BE49-F238E27FC236}">
                    <a16:creationId xmlns:a16="http://schemas.microsoft.com/office/drawing/2014/main" id="{AD3B3091-B9AE-4DED-A1B3-9E3026722D88}"/>
                  </a:ext>
                </a:extLst>
              </p:cNvPr>
              <p:cNvSpPr>
                <a:spLocks noChangeShapeType="1"/>
              </p:cNvSpPr>
              <p:nvPr/>
            </p:nvSpPr>
            <p:spPr bwMode="auto">
              <a:xfrm>
                <a:off x="8883434" y="2524701"/>
                <a:ext cx="14049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14" name="Freeform 89">
                <a:extLst>
                  <a:ext uri="{FF2B5EF4-FFF2-40B4-BE49-F238E27FC236}">
                    <a16:creationId xmlns:a16="http://schemas.microsoft.com/office/drawing/2014/main" id="{73D355E8-0664-4CB8-A8B2-6FAE5724F310}"/>
                  </a:ext>
                </a:extLst>
              </p:cNvPr>
              <p:cNvSpPr>
                <a:spLocks/>
              </p:cNvSpPr>
              <p:nvPr/>
            </p:nvSpPr>
            <p:spPr bwMode="auto">
              <a:xfrm flipH="1" flipV="1">
                <a:off x="8805850" y="2260490"/>
                <a:ext cx="140492" cy="153783"/>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grpSp>
        <p:sp>
          <p:nvSpPr>
            <p:cNvPr id="115" name="Oval 114">
              <a:extLst>
                <a:ext uri="{FF2B5EF4-FFF2-40B4-BE49-F238E27FC236}">
                  <a16:creationId xmlns:a16="http://schemas.microsoft.com/office/drawing/2014/main" id="{8A098BCF-BA90-477A-B431-AADE07ED5B9B}"/>
                </a:ext>
              </a:extLst>
            </p:cNvPr>
            <p:cNvSpPr/>
            <p:nvPr/>
          </p:nvSpPr>
          <p:spPr>
            <a:xfrm>
              <a:off x="10000537" y="3723807"/>
              <a:ext cx="661345" cy="6529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descr="Cloud Adoption Framework ">
              <a:extLst>
                <a:ext uri="{FF2B5EF4-FFF2-40B4-BE49-F238E27FC236}">
                  <a16:creationId xmlns:a16="http://schemas.microsoft.com/office/drawing/2014/main" id="{6B688C70-8AA3-47ED-BE2F-72F1495B1817}"/>
                </a:ext>
              </a:extLst>
            </p:cNvPr>
            <p:cNvGrpSpPr/>
            <p:nvPr/>
          </p:nvGrpSpPr>
          <p:grpSpPr>
            <a:xfrm>
              <a:off x="10000524" y="3693199"/>
              <a:ext cx="746754" cy="999836"/>
              <a:chOff x="9624513" y="3783047"/>
              <a:chExt cx="742897" cy="999836"/>
            </a:xfrm>
          </p:grpSpPr>
          <p:sp>
            <p:nvSpPr>
              <p:cNvPr id="117" name="Oval 116">
                <a:extLst>
                  <a:ext uri="{FF2B5EF4-FFF2-40B4-BE49-F238E27FC236}">
                    <a16:creationId xmlns:a16="http://schemas.microsoft.com/office/drawing/2014/main" id="{E63665FC-DC65-4D67-A986-85F3A6DB4423}"/>
                  </a:ext>
                </a:extLst>
              </p:cNvPr>
              <p:cNvSpPr/>
              <p:nvPr/>
            </p:nvSpPr>
            <p:spPr bwMode="auto">
              <a:xfrm>
                <a:off x="9624513" y="3783047"/>
                <a:ext cx="717684" cy="717677"/>
              </a:xfrm>
              <a:prstGeom prst="ellipse">
                <a:avLst/>
              </a:prstGeom>
              <a:noFill/>
              <a:ln w="19050"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118" name="TextBox 117">
                <a:extLst>
                  <a:ext uri="{FF2B5EF4-FFF2-40B4-BE49-F238E27FC236}">
                    <a16:creationId xmlns:a16="http://schemas.microsoft.com/office/drawing/2014/main" id="{BF395DC1-6EDE-472D-9E19-19A231A6B3BF}"/>
                  </a:ext>
                </a:extLst>
              </p:cNvPr>
              <p:cNvSpPr txBox="1"/>
              <p:nvPr/>
            </p:nvSpPr>
            <p:spPr>
              <a:xfrm>
                <a:off x="9800524" y="4536662"/>
                <a:ext cx="566886" cy="246221"/>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Ready</a:t>
                </a:r>
              </a:p>
            </p:txBody>
          </p:sp>
          <p:grpSp>
            <p:nvGrpSpPr>
              <p:cNvPr id="119" name="Group 152" descr="check, approve">
                <a:extLst>
                  <a:ext uri="{FF2B5EF4-FFF2-40B4-BE49-F238E27FC236}">
                    <a16:creationId xmlns:a16="http://schemas.microsoft.com/office/drawing/2014/main" id="{4A48AF73-911A-400C-A6E4-0B12F124EC2B}"/>
                  </a:ext>
                </a:extLst>
              </p:cNvPr>
              <p:cNvGrpSpPr>
                <a:grpSpLocks noChangeAspect="1"/>
              </p:cNvGrpSpPr>
              <p:nvPr/>
            </p:nvGrpSpPr>
            <p:grpSpPr bwMode="auto">
              <a:xfrm>
                <a:off x="9756732" y="3916047"/>
                <a:ext cx="453245" cy="451675"/>
                <a:chOff x="4560" y="2506"/>
                <a:chExt cx="289" cy="288"/>
              </a:xfrm>
            </p:grpSpPr>
            <p:sp>
              <p:nvSpPr>
                <p:cNvPr id="120" name="AutoShape 151">
                  <a:extLst>
                    <a:ext uri="{FF2B5EF4-FFF2-40B4-BE49-F238E27FC236}">
                      <a16:creationId xmlns:a16="http://schemas.microsoft.com/office/drawing/2014/main" id="{FDA4E331-B270-4354-9DA2-8EA69849121A}"/>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1" name="Oval 153">
                  <a:extLst>
                    <a:ext uri="{FF2B5EF4-FFF2-40B4-BE49-F238E27FC236}">
                      <a16:creationId xmlns:a16="http://schemas.microsoft.com/office/drawing/2014/main" id="{2FB14EBD-9D59-403B-8190-DD01FBDB02B1}"/>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2" name="Freeform 154">
                  <a:extLst>
                    <a:ext uri="{FF2B5EF4-FFF2-40B4-BE49-F238E27FC236}">
                      <a16:creationId xmlns:a16="http://schemas.microsoft.com/office/drawing/2014/main" id="{177DCB9A-073C-48FF-9D7F-D8313F7688CA}"/>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3" name="Freeform 155">
                  <a:extLst>
                    <a:ext uri="{FF2B5EF4-FFF2-40B4-BE49-F238E27FC236}">
                      <a16:creationId xmlns:a16="http://schemas.microsoft.com/office/drawing/2014/main" id="{8940235B-67ED-4C80-8026-1827BB24ECD4}"/>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4" name="Freeform 156">
                  <a:extLst>
                    <a:ext uri="{FF2B5EF4-FFF2-40B4-BE49-F238E27FC236}">
                      <a16:creationId xmlns:a16="http://schemas.microsoft.com/office/drawing/2014/main" id="{3906FF93-50D1-4416-BA92-7808CFEADB53}"/>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5" name="Freeform 157">
                  <a:extLst>
                    <a:ext uri="{FF2B5EF4-FFF2-40B4-BE49-F238E27FC236}">
                      <a16:creationId xmlns:a16="http://schemas.microsoft.com/office/drawing/2014/main" id="{51DDB7E5-16CD-4D7D-AFF8-43575362F7A9}"/>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6" name="Freeform 158">
                  <a:extLst>
                    <a:ext uri="{FF2B5EF4-FFF2-40B4-BE49-F238E27FC236}">
                      <a16:creationId xmlns:a16="http://schemas.microsoft.com/office/drawing/2014/main" id="{AA0F8093-A80C-4CBE-B669-B6692DF63173}"/>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7" name="Freeform 159">
                  <a:extLst>
                    <a:ext uri="{FF2B5EF4-FFF2-40B4-BE49-F238E27FC236}">
                      <a16:creationId xmlns:a16="http://schemas.microsoft.com/office/drawing/2014/main" id="{3EDF1A64-9CB6-4504-B496-71F208E33EC9}"/>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8" name="Freeform 160">
                  <a:extLst>
                    <a:ext uri="{FF2B5EF4-FFF2-40B4-BE49-F238E27FC236}">
                      <a16:creationId xmlns:a16="http://schemas.microsoft.com/office/drawing/2014/main" id="{18F122C3-D66C-4CBB-AF31-684942782608}"/>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29" name="Freeform 161">
                  <a:extLst>
                    <a:ext uri="{FF2B5EF4-FFF2-40B4-BE49-F238E27FC236}">
                      <a16:creationId xmlns:a16="http://schemas.microsoft.com/office/drawing/2014/main" id="{ABD38BA8-E8DD-472E-8833-6D548D4277F0}"/>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sp>
              <p:nvSpPr>
                <p:cNvPr id="130" name="Freeform 162">
                  <a:extLst>
                    <a:ext uri="{FF2B5EF4-FFF2-40B4-BE49-F238E27FC236}">
                      <a16:creationId xmlns:a16="http://schemas.microsoft.com/office/drawing/2014/main" id="{431B45C4-99FF-4C39-B6C2-D0EF186F80E4}"/>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FFFFFF"/>
                    </a:solidFill>
                    <a:effectLst/>
                    <a:uLnTx/>
                    <a:uFillTx/>
                    <a:latin typeface="Segoe UI"/>
                    <a:ea typeface="+mn-ea"/>
                    <a:cs typeface="+mn-cs"/>
                  </a:endParaRPr>
                </a:p>
              </p:txBody>
            </p:sp>
          </p:grpSp>
        </p:grpSp>
        <p:sp>
          <p:nvSpPr>
            <p:cNvPr id="131" name="Oval 130">
              <a:extLst>
                <a:ext uri="{FF2B5EF4-FFF2-40B4-BE49-F238E27FC236}">
                  <a16:creationId xmlns:a16="http://schemas.microsoft.com/office/drawing/2014/main" id="{5F4D1E12-E43E-4B34-A2AE-D4C2A58C22F0}"/>
                </a:ext>
              </a:extLst>
            </p:cNvPr>
            <p:cNvSpPr/>
            <p:nvPr/>
          </p:nvSpPr>
          <p:spPr>
            <a:xfrm>
              <a:off x="11037873" y="2934472"/>
              <a:ext cx="830042" cy="8252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descr="test">
              <a:extLst>
                <a:ext uri="{FF2B5EF4-FFF2-40B4-BE49-F238E27FC236}">
                  <a16:creationId xmlns:a16="http://schemas.microsoft.com/office/drawing/2014/main" id="{BFE262A2-376A-4F3F-B387-BF8530E13171}"/>
                </a:ext>
              </a:extLst>
            </p:cNvPr>
            <p:cNvGrpSpPr/>
            <p:nvPr/>
          </p:nvGrpSpPr>
          <p:grpSpPr>
            <a:xfrm>
              <a:off x="11222189" y="3279449"/>
              <a:ext cx="335416" cy="333676"/>
              <a:chOff x="4486289" y="2163470"/>
              <a:chExt cx="406192" cy="406193"/>
            </a:xfrm>
          </p:grpSpPr>
          <p:sp>
            <p:nvSpPr>
              <p:cNvPr id="133" name="Rectangle 251">
                <a:extLst>
                  <a:ext uri="{FF2B5EF4-FFF2-40B4-BE49-F238E27FC236}">
                    <a16:creationId xmlns:a16="http://schemas.microsoft.com/office/drawing/2014/main" id="{2E328399-B44F-46DD-AA7D-A220E0B2FB49}"/>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4" name="Rectangle 252">
                <a:extLst>
                  <a:ext uri="{FF2B5EF4-FFF2-40B4-BE49-F238E27FC236}">
                    <a16:creationId xmlns:a16="http://schemas.microsoft.com/office/drawing/2014/main" id="{73D54D7E-CE10-4FEF-856E-9F228792BFAB}"/>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5" name="Rectangle 253">
                <a:extLst>
                  <a:ext uri="{FF2B5EF4-FFF2-40B4-BE49-F238E27FC236}">
                    <a16:creationId xmlns:a16="http://schemas.microsoft.com/office/drawing/2014/main" id="{98BC8C8E-D3E2-43D8-B696-5E0989957A19}"/>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6" name="Rectangle 254">
                <a:extLst>
                  <a:ext uri="{FF2B5EF4-FFF2-40B4-BE49-F238E27FC236}">
                    <a16:creationId xmlns:a16="http://schemas.microsoft.com/office/drawing/2014/main" id="{BD3CD791-440F-4414-BCAB-E71801F4A344}"/>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7" name="Rectangle 255">
                <a:extLst>
                  <a:ext uri="{FF2B5EF4-FFF2-40B4-BE49-F238E27FC236}">
                    <a16:creationId xmlns:a16="http://schemas.microsoft.com/office/drawing/2014/main" id="{0F4CA1CA-27A9-4C88-A706-3C2F6F5F2C45}"/>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8" name="Rectangle 256">
                <a:extLst>
                  <a:ext uri="{FF2B5EF4-FFF2-40B4-BE49-F238E27FC236}">
                    <a16:creationId xmlns:a16="http://schemas.microsoft.com/office/drawing/2014/main" id="{99338317-E015-438C-9E71-F02FDBC03528}"/>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39" name="Rectangle 257">
                <a:extLst>
                  <a:ext uri="{FF2B5EF4-FFF2-40B4-BE49-F238E27FC236}">
                    <a16:creationId xmlns:a16="http://schemas.microsoft.com/office/drawing/2014/main" id="{C1BECA22-1F82-469B-9198-8198653A08E5}"/>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0" name="Rectangle 258">
                <a:extLst>
                  <a:ext uri="{FF2B5EF4-FFF2-40B4-BE49-F238E27FC236}">
                    <a16:creationId xmlns:a16="http://schemas.microsoft.com/office/drawing/2014/main" id="{C4E45B8E-48C6-4DCF-8A17-E22D1FBC8AAB}"/>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1" name="Rectangle 259">
                <a:extLst>
                  <a:ext uri="{FF2B5EF4-FFF2-40B4-BE49-F238E27FC236}">
                    <a16:creationId xmlns:a16="http://schemas.microsoft.com/office/drawing/2014/main" id="{AF1187F0-D03F-40BC-80DB-0F0A97AAD815}"/>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2" name="Rectangle 260">
                <a:extLst>
                  <a:ext uri="{FF2B5EF4-FFF2-40B4-BE49-F238E27FC236}">
                    <a16:creationId xmlns:a16="http://schemas.microsoft.com/office/drawing/2014/main" id="{573AA398-B303-42B8-971B-4ABB87FF4D8B}"/>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3" name="Rectangle 261">
                <a:extLst>
                  <a:ext uri="{FF2B5EF4-FFF2-40B4-BE49-F238E27FC236}">
                    <a16:creationId xmlns:a16="http://schemas.microsoft.com/office/drawing/2014/main" id="{82EF8B48-F455-4A75-A6E0-06347420B93D}"/>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4" name="Rectangle 262">
                <a:extLst>
                  <a:ext uri="{FF2B5EF4-FFF2-40B4-BE49-F238E27FC236}">
                    <a16:creationId xmlns:a16="http://schemas.microsoft.com/office/drawing/2014/main" id="{6EFBCFDB-858F-49E1-A461-9EEC3B705F7C}"/>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5" name="Rectangle 263">
                <a:extLst>
                  <a:ext uri="{FF2B5EF4-FFF2-40B4-BE49-F238E27FC236}">
                    <a16:creationId xmlns:a16="http://schemas.microsoft.com/office/drawing/2014/main" id="{D6A95F8D-07BC-4469-A15B-EEDC912E0CAA}"/>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6" name="Rectangle 264">
                <a:extLst>
                  <a:ext uri="{FF2B5EF4-FFF2-40B4-BE49-F238E27FC236}">
                    <a16:creationId xmlns:a16="http://schemas.microsoft.com/office/drawing/2014/main" id="{341F608E-03A8-4C7F-A7EB-44D9B9CE8797}"/>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7" name="Rectangle 265">
                <a:extLst>
                  <a:ext uri="{FF2B5EF4-FFF2-40B4-BE49-F238E27FC236}">
                    <a16:creationId xmlns:a16="http://schemas.microsoft.com/office/drawing/2014/main" id="{862C58D0-5403-48FE-9F71-CC221C976C89}"/>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8" name="Rectangle 266">
                <a:extLst>
                  <a:ext uri="{FF2B5EF4-FFF2-40B4-BE49-F238E27FC236}">
                    <a16:creationId xmlns:a16="http://schemas.microsoft.com/office/drawing/2014/main" id="{67D2C7A0-10A4-41C1-B7FE-7B0918472B2A}"/>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49" name="Rectangle 267">
                <a:extLst>
                  <a:ext uri="{FF2B5EF4-FFF2-40B4-BE49-F238E27FC236}">
                    <a16:creationId xmlns:a16="http://schemas.microsoft.com/office/drawing/2014/main" id="{C80AAB8F-4F36-4D56-B104-D5ED1A480BEB}"/>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0" name="Rectangle 268">
                <a:extLst>
                  <a:ext uri="{FF2B5EF4-FFF2-40B4-BE49-F238E27FC236}">
                    <a16:creationId xmlns:a16="http://schemas.microsoft.com/office/drawing/2014/main" id="{69CA28B5-4B5F-42E8-B5D9-477156663997}"/>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1" name="Rectangle 269">
                <a:extLst>
                  <a:ext uri="{FF2B5EF4-FFF2-40B4-BE49-F238E27FC236}">
                    <a16:creationId xmlns:a16="http://schemas.microsoft.com/office/drawing/2014/main" id="{CE050994-ECBA-4AB4-9DF6-1864FD2D7BA8}"/>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2" name="Rectangle 270">
                <a:extLst>
                  <a:ext uri="{FF2B5EF4-FFF2-40B4-BE49-F238E27FC236}">
                    <a16:creationId xmlns:a16="http://schemas.microsoft.com/office/drawing/2014/main" id="{CDDCBF8A-3953-4D99-ABA2-D217663CABC6}"/>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3" name="Rectangle 271">
                <a:extLst>
                  <a:ext uri="{FF2B5EF4-FFF2-40B4-BE49-F238E27FC236}">
                    <a16:creationId xmlns:a16="http://schemas.microsoft.com/office/drawing/2014/main" id="{0535F826-4438-48C4-9753-9FEAEEBB8BCC}"/>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4" name="Rectangle 272">
                <a:extLst>
                  <a:ext uri="{FF2B5EF4-FFF2-40B4-BE49-F238E27FC236}">
                    <a16:creationId xmlns:a16="http://schemas.microsoft.com/office/drawing/2014/main" id="{3F483B96-9682-4588-8B5A-CFD4147B545A}"/>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5" name="Rectangle 273">
                <a:extLst>
                  <a:ext uri="{FF2B5EF4-FFF2-40B4-BE49-F238E27FC236}">
                    <a16:creationId xmlns:a16="http://schemas.microsoft.com/office/drawing/2014/main" id="{AE0468D6-C09E-4761-A47E-1181CCCDF53D}"/>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6" name="Rectangle 274">
                <a:extLst>
                  <a:ext uri="{FF2B5EF4-FFF2-40B4-BE49-F238E27FC236}">
                    <a16:creationId xmlns:a16="http://schemas.microsoft.com/office/drawing/2014/main" id="{694E2772-F4E2-474B-8E29-DEF6721CBC6B}"/>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7" name="Rectangle 275">
                <a:extLst>
                  <a:ext uri="{FF2B5EF4-FFF2-40B4-BE49-F238E27FC236}">
                    <a16:creationId xmlns:a16="http://schemas.microsoft.com/office/drawing/2014/main" id="{9741FA3F-7E00-4998-81D7-97EF4FE5C309}"/>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58" name="Rectangle 276">
                <a:extLst>
                  <a:ext uri="{FF2B5EF4-FFF2-40B4-BE49-F238E27FC236}">
                    <a16:creationId xmlns:a16="http://schemas.microsoft.com/office/drawing/2014/main" id="{EF90B7B1-75E2-48B6-80FC-EE133741ECEF}"/>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0" name="Rectangle 277">
                <a:extLst>
                  <a:ext uri="{FF2B5EF4-FFF2-40B4-BE49-F238E27FC236}">
                    <a16:creationId xmlns:a16="http://schemas.microsoft.com/office/drawing/2014/main" id="{3AAD4CC5-F788-423F-9906-6E6E858674ED}"/>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1" name="Rectangle 278">
                <a:extLst>
                  <a:ext uri="{FF2B5EF4-FFF2-40B4-BE49-F238E27FC236}">
                    <a16:creationId xmlns:a16="http://schemas.microsoft.com/office/drawing/2014/main" id="{615E3A60-9EFD-4E73-9DB1-B258C51981A7}"/>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2" name="Rectangle 279">
                <a:extLst>
                  <a:ext uri="{FF2B5EF4-FFF2-40B4-BE49-F238E27FC236}">
                    <a16:creationId xmlns:a16="http://schemas.microsoft.com/office/drawing/2014/main" id="{EE21898B-F653-4EFE-8C22-FED44205B685}"/>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3" name="Rectangle 280">
                <a:extLst>
                  <a:ext uri="{FF2B5EF4-FFF2-40B4-BE49-F238E27FC236}">
                    <a16:creationId xmlns:a16="http://schemas.microsoft.com/office/drawing/2014/main" id="{E74896F4-7B0D-4A10-A29A-E45357858C7D}"/>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64" name="Rectangle 281">
                <a:extLst>
                  <a:ext uri="{FF2B5EF4-FFF2-40B4-BE49-F238E27FC236}">
                    <a16:creationId xmlns:a16="http://schemas.microsoft.com/office/drawing/2014/main" id="{D30F2618-3C3F-4C33-B349-D7F442F644D8}"/>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grpSp>
        <p:sp>
          <p:nvSpPr>
            <p:cNvPr id="165" name="TextBox 164">
              <a:extLst>
                <a:ext uri="{FF2B5EF4-FFF2-40B4-BE49-F238E27FC236}">
                  <a16:creationId xmlns:a16="http://schemas.microsoft.com/office/drawing/2014/main" id="{010F7660-3B29-4870-AF98-63A778473519}"/>
                </a:ext>
              </a:extLst>
            </p:cNvPr>
            <p:cNvSpPr txBox="1"/>
            <p:nvPr/>
          </p:nvSpPr>
          <p:spPr>
            <a:xfrm>
              <a:off x="11026973" y="2930974"/>
              <a:ext cx="760546" cy="24622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Manage</a:t>
              </a:r>
            </a:p>
          </p:txBody>
        </p:sp>
        <p:sp>
          <p:nvSpPr>
            <p:cNvPr id="174" name="Oval 173">
              <a:extLst>
                <a:ext uri="{FF2B5EF4-FFF2-40B4-BE49-F238E27FC236}">
                  <a16:creationId xmlns:a16="http://schemas.microsoft.com/office/drawing/2014/main" id="{55185448-DD5B-42A0-A88E-2F62E9500D89}"/>
                </a:ext>
              </a:extLst>
            </p:cNvPr>
            <p:cNvSpPr/>
            <p:nvPr/>
          </p:nvSpPr>
          <p:spPr>
            <a:xfrm>
              <a:off x="6627670" y="2869866"/>
              <a:ext cx="816058" cy="84187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5">
              <a:extLst>
                <a:ext uri="{FF2B5EF4-FFF2-40B4-BE49-F238E27FC236}">
                  <a16:creationId xmlns:a16="http://schemas.microsoft.com/office/drawing/2014/main" id="{D5CAE30E-6CC5-4F76-ADE3-1BDA41AF13CC}"/>
                </a:ext>
              </a:extLst>
            </p:cNvPr>
            <p:cNvSpPr>
              <a:spLocks noEditPoints="1"/>
            </p:cNvSpPr>
            <p:nvPr/>
          </p:nvSpPr>
          <p:spPr bwMode="auto">
            <a:xfrm>
              <a:off x="6937683" y="3268390"/>
              <a:ext cx="345033" cy="346372"/>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rtl="0" eaLnBrk="1" fontAlgn="base"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505050"/>
                </a:solidFill>
                <a:effectLst/>
                <a:uLnTx/>
                <a:uFillTx/>
                <a:latin typeface="Segoe UI"/>
                <a:ea typeface="+mn-ea"/>
                <a:cs typeface="+mn-cs"/>
              </a:endParaRPr>
            </a:p>
          </p:txBody>
        </p:sp>
        <p:sp>
          <p:nvSpPr>
            <p:cNvPr id="176" name="TextBox 175">
              <a:extLst>
                <a:ext uri="{FF2B5EF4-FFF2-40B4-BE49-F238E27FC236}">
                  <a16:creationId xmlns:a16="http://schemas.microsoft.com/office/drawing/2014/main" id="{E08DB4AC-BF5A-496D-BE2D-C9A9023983FB}"/>
                </a:ext>
              </a:extLst>
            </p:cNvPr>
            <p:cNvSpPr txBox="1"/>
            <p:nvPr/>
          </p:nvSpPr>
          <p:spPr>
            <a:xfrm>
              <a:off x="6837001" y="2916968"/>
              <a:ext cx="675147" cy="246221"/>
            </a:xfrm>
            <a:prstGeom prst="rect">
              <a:avLst/>
            </a:prstGeom>
            <a:noFill/>
          </p:spPr>
          <p:txBody>
            <a:bodyPr wrap="non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0078D4"/>
                  </a:solidFill>
                  <a:effectLst/>
                  <a:uLnTx/>
                  <a:uFillTx/>
                  <a:latin typeface="Segoe UI Semibold"/>
                  <a:ea typeface="+mn-lt"/>
                  <a:cs typeface="Calibri" panose="020F0502020204030204"/>
                </a:rPr>
                <a:t>Govern</a:t>
              </a:r>
            </a:p>
          </p:txBody>
        </p:sp>
      </p:grpSp>
      <p:sp>
        <p:nvSpPr>
          <p:cNvPr id="2" name="Title 1">
            <a:extLst>
              <a:ext uri="{FF2B5EF4-FFF2-40B4-BE49-F238E27FC236}">
                <a16:creationId xmlns:a16="http://schemas.microsoft.com/office/drawing/2014/main" id="{72732AEE-EDED-469F-B3A5-51500B676DD8}"/>
              </a:ext>
            </a:extLst>
          </p:cNvPr>
          <p:cNvSpPr>
            <a:spLocks noGrp="1"/>
          </p:cNvSpPr>
          <p:nvPr>
            <p:ph type="title" idx="4294967295"/>
          </p:nvPr>
        </p:nvSpPr>
        <p:spPr>
          <a:xfrm>
            <a:off x="838200" y="-1325563"/>
            <a:ext cx="10515600" cy="1325563"/>
          </a:xfrm>
        </p:spPr>
        <p:txBody>
          <a:bodyPr vert="horz" lIns="91440" tIns="45720" rIns="91440" bIns="45720" rtlCol="0" anchor="b">
            <a:normAutofit/>
          </a:bodyPr>
          <a:lstStyle/>
          <a:p>
            <a:r>
              <a:rPr lang="de-DE" dirty="0"/>
              <a:t>CAF </a:t>
            </a:r>
            <a:r>
              <a:rPr lang="de-DE" dirty="0" err="1"/>
              <a:t>as</a:t>
            </a:r>
            <a:r>
              <a:rPr lang="de-DE" dirty="0"/>
              <a:t> a iterative </a:t>
            </a:r>
            <a:r>
              <a:rPr lang="de-DE" dirty="0" err="1"/>
              <a:t>process</a:t>
            </a:r>
            <a:r>
              <a:rPr lang="de-DE" dirty="0"/>
              <a:t>	</a:t>
            </a:r>
          </a:p>
        </p:txBody>
      </p:sp>
    </p:spTree>
    <p:extLst>
      <p:ext uri="{BB962C8B-B14F-4D97-AF65-F5344CB8AC3E}">
        <p14:creationId xmlns:p14="http://schemas.microsoft.com/office/powerpoint/2010/main" val="118618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70">
            <a:extLst>
              <a:ext uri="{FF2B5EF4-FFF2-40B4-BE49-F238E27FC236}">
                <a16:creationId xmlns:a16="http://schemas.microsoft.com/office/drawing/2014/main" id="{268D2688-6A55-4F29-9BA4-0A1F223800DD}"/>
              </a:ext>
            </a:extLst>
          </p:cNvPr>
          <p:cNvSpPr txBox="1">
            <a:spLocks noGrp="1"/>
          </p:cNvSpPr>
          <p:nvPr>
            <p:ph type="title" idx="4294967295"/>
          </p:nvPr>
        </p:nvSpPr>
        <p:spPr>
          <a:xfrm>
            <a:off x="574376" y="366843"/>
            <a:ext cx="9948488" cy="92333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50" normalizeH="0" baseline="0" noProof="0" dirty="0">
                <a:ln>
                  <a:noFill/>
                </a:ln>
                <a:solidFill>
                  <a:srgbClr val="FFFFFF"/>
                </a:solidFill>
                <a:effectLst/>
                <a:uLnTx/>
                <a:uFillTx/>
                <a:latin typeface="Segoe UI Semibold"/>
                <a:ea typeface="+mn-ea"/>
                <a:cs typeface="+mn-cs"/>
              </a:rPr>
              <a:t>Microsoft Cloud Adoption Framework for Azure</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bold"/>
                <a:ea typeface="+mn-ea"/>
                <a:cs typeface="+mn-cs"/>
              </a:rPr>
              <a:t>Proven guidance to accelerate your cloud adoption journey</a:t>
            </a:r>
          </a:p>
        </p:txBody>
      </p:sp>
      <p:sp>
        <p:nvSpPr>
          <p:cNvPr id="30" name="Rectangle 29">
            <a:extLst>
              <a:ext uri="{FF2B5EF4-FFF2-40B4-BE49-F238E27FC236}">
                <a16:creationId xmlns:a16="http://schemas.microsoft.com/office/drawing/2014/main" id="{687B2203-5C2F-4126-8A4E-C446AD72DC5B}"/>
              </a:ext>
            </a:extLst>
          </p:cNvPr>
          <p:cNvSpPr/>
          <p:nvPr/>
        </p:nvSpPr>
        <p:spPr bwMode="auto">
          <a:xfrm>
            <a:off x="584984" y="2579808"/>
            <a:ext cx="2568747"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1" i="0" u="none" strike="noStrike" kern="1200" cap="none" spc="0" normalizeH="0" baseline="0" noProof="0">
                <a:ln>
                  <a:noFill/>
                </a:ln>
                <a:solidFill>
                  <a:srgbClr val="4BE8FF"/>
                </a:solidFill>
                <a:effectLst/>
                <a:uLnTx/>
                <a:uFillTx/>
                <a:latin typeface="Segoe UI Semibold"/>
                <a:ea typeface="+mn-lt"/>
                <a:cs typeface="Segoe UI Semibold"/>
              </a:rPr>
              <a:t>Define strategy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Segoe UI Black"/>
                <a:cs typeface="Calibri" panose="020F0502020204030204"/>
              </a:rPr>
              <a:t>Define business justification and expected outcomes </a:t>
            </a:r>
            <a:endParaRPr kumimoji="0" lang="en-US" sz="1600" b="0" i="0" u="none" strike="noStrike" kern="1200" cap="none" spc="0" normalizeH="0" baseline="0" noProof="0">
              <a:ln>
                <a:noFill/>
              </a:ln>
              <a:solidFill>
                <a:srgbClr val="FFFFFF"/>
              </a:solidFill>
              <a:effectLst/>
              <a:uLnTx/>
              <a:uFillTx/>
              <a:latin typeface="Segoe"/>
              <a:ea typeface="Segoe UI Black"/>
              <a:cs typeface="Calibri" panose="020F0502020204030204"/>
            </a:endParaRPr>
          </a:p>
        </p:txBody>
      </p:sp>
      <p:sp>
        <p:nvSpPr>
          <p:cNvPr id="73" name="Rectangle 72">
            <a:extLst>
              <a:ext uri="{FF2B5EF4-FFF2-40B4-BE49-F238E27FC236}">
                <a16:creationId xmlns:a16="http://schemas.microsoft.com/office/drawing/2014/main" id="{6DCD1CAC-4807-4C27-AD53-53B45BD9222A}"/>
              </a:ext>
            </a:extLst>
          </p:cNvPr>
          <p:cNvSpPr/>
          <p:nvPr/>
        </p:nvSpPr>
        <p:spPr bwMode="auto">
          <a:xfrm>
            <a:off x="3353123" y="2579808"/>
            <a:ext cx="2422686"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Plan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Align actionable cloud adoption plan to business outcomes</a:t>
            </a:r>
            <a:endParaRPr kumimoji="0" lang="en-US" sz="1600" b="0" i="0" u="none" strike="noStrike" kern="1200" cap="none" spc="0" normalizeH="0" baseline="0" noProof="0">
              <a:ln>
                <a:noFill/>
              </a:ln>
              <a:solidFill>
                <a:srgbClr val="FFFFFF"/>
              </a:solidFill>
              <a:effectLst/>
              <a:uLnTx/>
              <a:uFillTx/>
              <a:latin typeface="Segoe UI"/>
              <a:ea typeface="+mn-lt"/>
              <a:cs typeface="Segoe UI"/>
            </a:endParaRPr>
          </a:p>
        </p:txBody>
      </p:sp>
      <p:sp>
        <p:nvSpPr>
          <p:cNvPr id="74" name="Rectangle 73">
            <a:extLst>
              <a:ext uri="{FF2B5EF4-FFF2-40B4-BE49-F238E27FC236}">
                <a16:creationId xmlns:a16="http://schemas.microsoft.com/office/drawing/2014/main" id="{1DBC19CD-112B-4B32-A43D-1F9C8976677D}"/>
              </a:ext>
            </a:extLst>
          </p:cNvPr>
          <p:cNvSpPr/>
          <p:nvPr/>
        </p:nvSpPr>
        <p:spPr bwMode="auto">
          <a:xfrm>
            <a:off x="6121260" y="2579808"/>
            <a:ext cx="2537255"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Ready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Prepare people, process and environment for change</a:t>
            </a:r>
            <a:endParaRPr kumimoji="0" lang="en-US" sz="1600" b="0" i="0" u="none" strike="noStrike" kern="1200" cap="none" spc="0" normalizeH="0" baseline="0" noProof="0">
              <a:ln>
                <a:noFill/>
              </a:ln>
              <a:solidFill>
                <a:srgbClr val="FFFFFF"/>
              </a:solidFill>
              <a:effectLst/>
              <a:uLnTx/>
              <a:uFillTx/>
              <a:latin typeface="Segoe UI"/>
              <a:ea typeface="+mn-lt"/>
              <a:cs typeface="Segoe UI"/>
            </a:endParaRPr>
          </a:p>
        </p:txBody>
      </p:sp>
      <p:sp>
        <p:nvSpPr>
          <p:cNvPr id="75" name="Rectangle 74">
            <a:extLst>
              <a:ext uri="{FF2B5EF4-FFF2-40B4-BE49-F238E27FC236}">
                <a16:creationId xmlns:a16="http://schemas.microsoft.com/office/drawing/2014/main" id="{7D52EFD3-C252-473F-8829-745B5EF47A15}"/>
              </a:ext>
            </a:extLst>
          </p:cNvPr>
          <p:cNvSpPr/>
          <p:nvPr/>
        </p:nvSpPr>
        <p:spPr bwMode="auto">
          <a:xfrm>
            <a:off x="8889399" y="2579808"/>
            <a:ext cx="2719209"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Adopt</a:t>
            </a:r>
          </a:p>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a:ea typeface="+mn-ea"/>
                <a:cs typeface="Segoe UI" pitchFamily="34" charset="0"/>
              </a:rPr>
              <a:t>Migrate</a:t>
            </a:r>
            <a:r>
              <a:rPr kumimoji="0" lang="en-US" sz="1600" b="0" i="0" u="none" strike="noStrike" kern="1200" cap="none" spc="0" normalizeH="0" baseline="0" noProof="0">
                <a:ln>
                  <a:noFill/>
                </a:ln>
                <a:solidFill>
                  <a:srgbClr val="FFFFFF"/>
                </a:solidFill>
                <a:effectLst/>
                <a:uLnTx/>
                <a:uFillTx/>
                <a:latin typeface="Segoe UI"/>
                <a:ea typeface="+mn-ea"/>
                <a:cs typeface="Segoe UI" pitchFamily="34" charset="0"/>
              </a:rPr>
              <a:t> or </a:t>
            </a:r>
            <a:r>
              <a:rPr kumimoji="0" lang="en-US" sz="1600" b="1" i="0" u="none" strike="noStrike" kern="1200" cap="none" spc="0" normalizeH="0" baseline="0" noProof="0">
                <a:ln>
                  <a:noFill/>
                </a:ln>
                <a:solidFill>
                  <a:srgbClr val="FFFFFF"/>
                </a:solidFill>
                <a:effectLst/>
                <a:uLnTx/>
                <a:uFillTx/>
                <a:latin typeface="Segoe UI"/>
                <a:ea typeface="+mn-ea"/>
                <a:cs typeface="Segoe UI" pitchFamily="34" charset="0"/>
              </a:rPr>
              <a:t>Innovate</a:t>
            </a:r>
          </a:p>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Implement desired changes across IT and business processes</a:t>
            </a:r>
          </a:p>
          <a:p>
            <a:pPr marL="0" marR="0" lvl="0" indent="0" algn="l" defTabSz="932293" rtl="0" eaLnBrk="1" fontAlgn="base" latinLnBrk="0" hangingPunct="1">
              <a:lnSpc>
                <a:spcPct val="90000"/>
              </a:lnSpc>
              <a:spcBef>
                <a:spcPct val="0"/>
              </a:spcBef>
              <a:spcAft>
                <a:spcPts val="600"/>
              </a:spcAft>
              <a:buClrTx/>
              <a:buSzTx/>
              <a:buFontTx/>
              <a:buNone/>
              <a:tabLst/>
              <a:defRPr/>
            </a:pPr>
            <a:endParaRPr kumimoji="0" lang="en-US" sz="1200" b="0" i="0" u="none" strike="noStrike" kern="1200" cap="none" spc="0" normalizeH="0" baseline="0" noProof="0">
              <a:ln>
                <a:noFill/>
              </a:ln>
              <a:gradFill>
                <a:gsLst>
                  <a:gs pos="0">
                    <a:srgbClr val="FFFFFF"/>
                  </a:gs>
                  <a:gs pos="100000">
                    <a:srgbClr val="FFFFFF"/>
                  </a:gs>
                </a:gsLst>
                <a:lin ang="5400000" scaled="1"/>
              </a:gradFill>
              <a:effectLst/>
              <a:uLnTx/>
              <a:uFillTx/>
              <a:latin typeface="Segoe UI"/>
              <a:ea typeface="+mn-ea"/>
              <a:cs typeface="Segoe UI" pitchFamily="34" charset="0"/>
            </a:endParaRPr>
          </a:p>
        </p:txBody>
      </p:sp>
      <p:sp>
        <p:nvSpPr>
          <p:cNvPr id="76" name="Rectangle 75">
            <a:extLst>
              <a:ext uri="{FF2B5EF4-FFF2-40B4-BE49-F238E27FC236}">
                <a16:creationId xmlns:a16="http://schemas.microsoft.com/office/drawing/2014/main" id="{5BABDEAC-A07E-4641-984D-F1DA40F559EC}"/>
              </a:ext>
            </a:extLst>
          </p:cNvPr>
          <p:cNvSpPr/>
          <p:nvPr/>
        </p:nvSpPr>
        <p:spPr bwMode="auto">
          <a:xfrm>
            <a:off x="4737192" y="4952680"/>
            <a:ext cx="2400824"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Govern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Comply, control and secure</a:t>
            </a:r>
          </a:p>
          <a:p>
            <a:pPr marL="0" marR="0" lvl="0" indent="0" algn="l" defTabSz="932293" rtl="0" eaLnBrk="1" fontAlgn="base" latinLnBrk="0" hangingPunct="1">
              <a:lnSpc>
                <a:spcPct val="90000"/>
              </a:lnSpc>
              <a:spcBef>
                <a:spcPct val="0"/>
              </a:spcBef>
              <a:spcAft>
                <a:spcPts val="600"/>
              </a:spcAft>
              <a:buClrTx/>
              <a:buSzTx/>
              <a:buFontTx/>
              <a:buNone/>
              <a:tabLst/>
              <a:defRPr/>
            </a:pPr>
            <a:endParaRPr kumimoji="0" lang="en-US" sz="1200" b="0" i="0" u="none" strike="noStrike" kern="1200" cap="none" spc="0" normalizeH="0" baseline="0" noProof="0">
              <a:ln>
                <a:noFill/>
              </a:ln>
              <a:gradFill>
                <a:gsLst>
                  <a:gs pos="0">
                    <a:srgbClr val="50E6FF"/>
                  </a:gs>
                  <a:gs pos="100000">
                    <a:srgbClr val="50E6FF"/>
                  </a:gs>
                </a:gsLst>
                <a:lin ang="5400000" scaled="1"/>
              </a:gradFill>
              <a:effectLst/>
              <a:uLnTx/>
              <a:uFillTx/>
              <a:latin typeface="Segoe UI"/>
              <a:ea typeface="+mn-ea"/>
              <a:cs typeface="Segoe UI" pitchFamily="34" charset="0"/>
            </a:endParaRPr>
          </a:p>
        </p:txBody>
      </p:sp>
      <p:sp>
        <p:nvSpPr>
          <p:cNvPr id="77" name="Rectangle 76">
            <a:extLst>
              <a:ext uri="{FF2B5EF4-FFF2-40B4-BE49-F238E27FC236}">
                <a16:creationId xmlns:a16="http://schemas.microsoft.com/office/drawing/2014/main" id="{878C03F8-1188-4210-A209-B900BFEA377C}"/>
              </a:ext>
            </a:extLst>
          </p:cNvPr>
          <p:cNvSpPr/>
          <p:nvPr/>
        </p:nvSpPr>
        <p:spPr bwMode="auto">
          <a:xfrm>
            <a:off x="7505330" y="4952680"/>
            <a:ext cx="2719209" cy="69098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4" rIns="91427"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2000" b="0" i="0" u="none" strike="noStrike" kern="1200" cap="none" spc="0" normalizeH="0" baseline="0" noProof="0">
                <a:ln>
                  <a:noFill/>
                </a:ln>
                <a:solidFill>
                  <a:srgbClr val="4BE8FF"/>
                </a:solidFill>
                <a:effectLst/>
                <a:uLnTx/>
                <a:uFillTx/>
                <a:latin typeface="Segoe UI Semibold"/>
                <a:ea typeface="Segoe UI" pitchFamily="34" charset="0"/>
                <a:cs typeface="Segoe UI" pitchFamily="34" charset="0"/>
              </a:rPr>
              <a:t>Manage</a:t>
            </a:r>
          </a:p>
          <a:p>
            <a:pPr marL="0" marR="0" lvl="0" indent="0" algn="l" defTabSz="932293" rtl="0" eaLnBrk="1" fontAlgn="base" latinLnBrk="0" hangingPunct="1">
              <a:lnSpc>
                <a:spcPct val="90000"/>
              </a:lnSpc>
              <a:spcBef>
                <a:spcPct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a:ea typeface="+mn-lt"/>
                <a:cs typeface="Calibri" panose="020F0502020204030204"/>
              </a:rPr>
              <a:t>Operate and optimize</a:t>
            </a:r>
          </a:p>
        </p:txBody>
      </p:sp>
      <p:cxnSp>
        <p:nvCxnSpPr>
          <p:cNvPr id="33" name="Straight Connector 32">
            <a:extLst>
              <a:ext uri="{FF2B5EF4-FFF2-40B4-BE49-F238E27FC236}">
                <a16:creationId xmlns:a16="http://schemas.microsoft.com/office/drawing/2014/main" id="{B19223C1-0D4D-45BE-989A-4C85EBCF88C9}"/>
              </a:ext>
              <a:ext uri="{C183D7F6-B498-43B3-948B-1728B52AA6E4}">
                <adec:decorative xmlns:adec="http://schemas.microsoft.com/office/drawing/2017/decorative" val="1"/>
              </a:ext>
            </a:extLst>
          </p:cNvPr>
          <p:cNvCxnSpPr>
            <a:cxnSpLocks/>
          </p:cNvCxnSpPr>
          <p:nvPr/>
        </p:nvCxnSpPr>
        <p:spPr>
          <a:xfrm>
            <a:off x="2608788" y="2894238"/>
            <a:ext cx="642588"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F465B91B-BFCD-4E95-AA7A-D19BE6CE6230}"/>
              </a:ext>
              <a:ext uri="{C183D7F6-B498-43B3-948B-1728B52AA6E4}">
                <adec:decorative xmlns:adec="http://schemas.microsoft.com/office/drawing/2017/decorative" val="1"/>
              </a:ext>
            </a:extLst>
          </p:cNvPr>
          <p:cNvSpPr/>
          <p:nvPr/>
        </p:nvSpPr>
        <p:spPr bwMode="auto">
          <a:xfrm rot="8100000">
            <a:off x="3121536" y="2834811"/>
            <a:ext cx="117720" cy="118855"/>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79" name="Straight Connector 78">
            <a:extLst>
              <a:ext uri="{FF2B5EF4-FFF2-40B4-BE49-F238E27FC236}">
                <a16:creationId xmlns:a16="http://schemas.microsoft.com/office/drawing/2014/main" id="{7B68DD1D-E2FE-47C8-9C84-CED648D5AC93}"/>
              </a:ext>
              <a:ext uri="{C183D7F6-B498-43B3-948B-1728B52AA6E4}">
                <adec:decorative xmlns:adec="http://schemas.microsoft.com/office/drawing/2017/decorative" val="1"/>
              </a:ext>
            </a:extLst>
          </p:cNvPr>
          <p:cNvCxnSpPr>
            <a:cxnSpLocks/>
          </p:cNvCxnSpPr>
          <p:nvPr/>
        </p:nvCxnSpPr>
        <p:spPr>
          <a:xfrm>
            <a:off x="4096034" y="2894238"/>
            <a:ext cx="1917200"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0" name="Rectangle 34">
            <a:extLst>
              <a:ext uri="{FF2B5EF4-FFF2-40B4-BE49-F238E27FC236}">
                <a16:creationId xmlns:a16="http://schemas.microsoft.com/office/drawing/2014/main" id="{7DD8524A-69E7-43F4-A980-B3013D2C8CA5}"/>
              </a:ext>
              <a:ext uri="{C183D7F6-B498-43B3-948B-1728B52AA6E4}">
                <adec:decorative xmlns:adec="http://schemas.microsoft.com/office/drawing/2017/decorative" val="1"/>
              </a:ext>
            </a:extLst>
          </p:cNvPr>
          <p:cNvSpPr/>
          <p:nvPr/>
        </p:nvSpPr>
        <p:spPr bwMode="auto">
          <a:xfrm rot="8100000">
            <a:off x="5883394" y="2834811"/>
            <a:ext cx="117720" cy="118855"/>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82" name="Straight Connector 81">
            <a:extLst>
              <a:ext uri="{FF2B5EF4-FFF2-40B4-BE49-F238E27FC236}">
                <a16:creationId xmlns:a16="http://schemas.microsoft.com/office/drawing/2014/main" id="{F63C18AF-B46B-42DA-9585-8CB323E20FEA}"/>
              </a:ext>
              <a:ext uri="{C183D7F6-B498-43B3-948B-1728B52AA6E4}">
                <adec:decorative xmlns:adec="http://schemas.microsoft.com/office/drawing/2017/decorative" val="1"/>
              </a:ext>
            </a:extLst>
          </p:cNvPr>
          <p:cNvCxnSpPr>
            <a:cxnSpLocks/>
          </p:cNvCxnSpPr>
          <p:nvPr/>
        </p:nvCxnSpPr>
        <p:spPr>
          <a:xfrm>
            <a:off x="7050270" y="2894238"/>
            <a:ext cx="1821964"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3" name="Rectangle 34">
            <a:extLst>
              <a:ext uri="{FF2B5EF4-FFF2-40B4-BE49-F238E27FC236}">
                <a16:creationId xmlns:a16="http://schemas.microsoft.com/office/drawing/2014/main" id="{6DC1B386-C7D2-4428-8DF0-7E499951410F}"/>
              </a:ext>
              <a:ext uri="{C183D7F6-B498-43B3-948B-1728B52AA6E4}">
                <adec:decorative xmlns:adec="http://schemas.microsoft.com/office/drawing/2017/decorative" val="1"/>
              </a:ext>
            </a:extLst>
          </p:cNvPr>
          <p:cNvSpPr/>
          <p:nvPr/>
        </p:nvSpPr>
        <p:spPr bwMode="auto">
          <a:xfrm rot="8100000">
            <a:off x="8742394" y="2834811"/>
            <a:ext cx="117720" cy="118855"/>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84" name="Group 83">
            <a:extLst>
              <a:ext uri="{FF2B5EF4-FFF2-40B4-BE49-F238E27FC236}">
                <a16:creationId xmlns:a16="http://schemas.microsoft.com/office/drawing/2014/main" id="{914D1EA7-AA92-49BB-B4F2-975D54472D21}"/>
              </a:ext>
              <a:ext uri="{C183D7F6-B498-43B3-948B-1728B52AA6E4}">
                <adec:decorative xmlns:adec="http://schemas.microsoft.com/office/drawing/2017/decorative" val="1"/>
              </a:ext>
            </a:extLst>
          </p:cNvPr>
          <p:cNvGrpSpPr/>
          <p:nvPr/>
        </p:nvGrpSpPr>
        <p:grpSpPr>
          <a:xfrm>
            <a:off x="8695957" y="5203081"/>
            <a:ext cx="1993389" cy="117720"/>
            <a:chOff x="333497" y="1926331"/>
            <a:chExt cx="2600203" cy="153556"/>
          </a:xfrm>
        </p:grpSpPr>
        <p:cxnSp>
          <p:nvCxnSpPr>
            <p:cNvPr id="85" name="Straight Connector 84">
              <a:extLst>
                <a:ext uri="{FF2B5EF4-FFF2-40B4-BE49-F238E27FC236}">
                  <a16:creationId xmlns:a16="http://schemas.microsoft.com/office/drawing/2014/main" id="{5FCAF7CA-09C7-4433-AB76-6AEA40997B12}"/>
                </a:ext>
              </a:extLst>
            </p:cNvPr>
            <p:cNvCxnSpPr>
              <a:cxnSpLocks/>
            </p:cNvCxnSpPr>
            <p:nvPr/>
          </p:nvCxnSpPr>
          <p:spPr>
            <a:xfrm>
              <a:off x="333497" y="2003110"/>
              <a:ext cx="2600203"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6" name="Rectangle 34">
              <a:extLst>
                <a:ext uri="{FF2B5EF4-FFF2-40B4-BE49-F238E27FC236}">
                  <a16:creationId xmlns:a16="http://schemas.microsoft.com/office/drawing/2014/main" id="{15F5C4EC-A1C2-4297-BFE6-7A086BCEE9D8}"/>
                </a:ext>
              </a:extLst>
            </p:cNvPr>
            <p:cNvSpPr/>
            <p:nvPr/>
          </p:nvSpPr>
          <p:spPr bwMode="auto">
            <a:xfrm rot="8100000">
              <a:off x="2748341" y="1926331"/>
              <a:ext cx="153556" cy="153556"/>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grpSp>
        <p:nvGrpSpPr>
          <p:cNvPr id="87" name="Group 86">
            <a:extLst>
              <a:ext uri="{FF2B5EF4-FFF2-40B4-BE49-F238E27FC236}">
                <a16:creationId xmlns:a16="http://schemas.microsoft.com/office/drawing/2014/main" id="{BFFAEDEC-33EC-4298-BF5A-8AB007A675F4}"/>
              </a:ext>
              <a:ext uri="{C183D7F6-B498-43B3-948B-1728B52AA6E4}">
                <adec:decorative xmlns:adec="http://schemas.microsoft.com/office/drawing/2017/decorative" val="1"/>
              </a:ext>
            </a:extLst>
          </p:cNvPr>
          <p:cNvGrpSpPr/>
          <p:nvPr/>
        </p:nvGrpSpPr>
        <p:grpSpPr>
          <a:xfrm flipH="1">
            <a:off x="3410331" y="5203081"/>
            <a:ext cx="1295216" cy="117720"/>
            <a:chOff x="1244203" y="1926331"/>
            <a:chExt cx="1689497" cy="153556"/>
          </a:xfrm>
        </p:grpSpPr>
        <p:cxnSp>
          <p:nvCxnSpPr>
            <p:cNvPr id="88" name="Straight Connector 87">
              <a:extLst>
                <a:ext uri="{FF2B5EF4-FFF2-40B4-BE49-F238E27FC236}">
                  <a16:creationId xmlns:a16="http://schemas.microsoft.com/office/drawing/2014/main" id="{7036BC09-AF4C-4EA9-BAAF-02B11EB35440}"/>
                </a:ext>
              </a:extLst>
            </p:cNvPr>
            <p:cNvCxnSpPr>
              <a:cxnSpLocks/>
            </p:cNvCxnSpPr>
            <p:nvPr/>
          </p:nvCxnSpPr>
          <p:spPr>
            <a:xfrm>
              <a:off x="1244203" y="2003110"/>
              <a:ext cx="1689497"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89" name="Rectangle 34">
              <a:extLst>
                <a:ext uri="{FF2B5EF4-FFF2-40B4-BE49-F238E27FC236}">
                  <a16:creationId xmlns:a16="http://schemas.microsoft.com/office/drawing/2014/main" id="{509B058E-CCB3-4664-A180-0A91E4D52E09}"/>
                </a:ext>
              </a:extLst>
            </p:cNvPr>
            <p:cNvSpPr/>
            <p:nvPr/>
          </p:nvSpPr>
          <p:spPr bwMode="auto">
            <a:xfrm rot="8100000">
              <a:off x="2748341" y="1926331"/>
              <a:ext cx="153556" cy="153556"/>
            </a:xfrm>
            <a:custGeom>
              <a:avLst/>
              <a:gdLst>
                <a:gd name="connsiteX0" fmla="*/ 0 w 266700"/>
                <a:gd name="connsiteY0" fmla="*/ 0 h 266700"/>
                <a:gd name="connsiteX1" fmla="*/ 266700 w 266700"/>
                <a:gd name="connsiteY1" fmla="*/ 0 h 266700"/>
                <a:gd name="connsiteX2" fmla="*/ 266700 w 266700"/>
                <a:gd name="connsiteY2" fmla="*/ 266700 h 266700"/>
                <a:gd name="connsiteX3" fmla="*/ 0 w 266700"/>
                <a:gd name="connsiteY3" fmla="*/ 266700 h 266700"/>
                <a:gd name="connsiteX4" fmla="*/ 0 w 266700"/>
                <a:gd name="connsiteY4" fmla="*/ 0 h 266700"/>
                <a:gd name="connsiteX0" fmla="*/ 266700 w 358140"/>
                <a:gd name="connsiteY0" fmla="*/ 266700 h 358140"/>
                <a:gd name="connsiteX1" fmla="*/ 0 w 358140"/>
                <a:gd name="connsiteY1" fmla="*/ 266700 h 358140"/>
                <a:gd name="connsiteX2" fmla="*/ 0 w 358140"/>
                <a:gd name="connsiteY2" fmla="*/ 0 h 358140"/>
                <a:gd name="connsiteX3" fmla="*/ 266700 w 358140"/>
                <a:gd name="connsiteY3" fmla="*/ 0 h 358140"/>
                <a:gd name="connsiteX4" fmla="*/ 358140 w 358140"/>
                <a:gd name="connsiteY4" fmla="*/ 358140 h 358140"/>
                <a:gd name="connsiteX0" fmla="*/ 266700 w 266700"/>
                <a:gd name="connsiteY0" fmla="*/ 266700 h 266700"/>
                <a:gd name="connsiteX1" fmla="*/ 0 w 266700"/>
                <a:gd name="connsiteY1" fmla="*/ 266700 h 266700"/>
                <a:gd name="connsiteX2" fmla="*/ 0 w 266700"/>
                <a:gd name="connsiteY2" fmla="*/ 0 h 266700"/>
                <a:gd name="connsiteX3" fmla="*/ 266700 w 266700"/>
                <a:gd name="connsiteY3" fmla="*/ 0 h 266700"/>
                <a:gd name="connsiteX0" fmla="*/ 0 w 266700"/>
                <a:gd name="connsiteY0" fmla="*/ 266700 h 266700"/>
                <a:gd name="connsiteX1" fmla="*/ 0 w 266700"/>
                <a:gd name="connsiteY1" fmla="*/ 0 h 266700"/>
                <a:gd name="connsiteX2" fmla="*/ 266700 w 266700"/>
                <a:gd name="connsiteY2" fmla="*/ 0 h 266700"/>
              </a:gdLst>
              <a:ahLst/>
              <a:cxnLst>
                <a:cxn ang="0">
                  <a:pos x="connsiteX0" y="connsiteY0"/>
                </a:cxn>
                <a:cxn ang="0">
                  <a:pos x="connsiteX1" y="connsiteY1"/>
                </a:cxn>
                <a:cxn ang="0">
                  <a:pos x="connsiteX2" y="connsiteY2"/>
                </a:cxn>
              </a:cxnLst>
              <a:rect l="l" t="t" r="r" b="b"/>
              <a:pathLst>
                <a:path w="266700" h="266700">
                  <a:moveTo>
                    <a:pt x="0" y="266700"/>
                  </a:moveTo>
                  <a:lnTo>
                    <a:pt x="0" y="0"/>
                  </a:lnTo>
                  <a:lnTo>
                    <a:pt x="266700" y="0"/>
                  </a:lnTo>
                </a:path>
              </a:pathLst>
            </a:cu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cxnSp>
        <p:nvCxnSpPr>
          <p:cNvPr id="90" name="Straight Connector 89">
            <a:extLst>
              <a:ext uri="{FF2B5EF4-FFF2-40B4-BE49-F238E27FC236}">
                <a16:creationId xmlns:a16="http://schemas.microsoft.com/office/drawing/2014/main" id="{BAB6B51A-B8BC-4428-893C-FDA70FBA3093}"/>
              </a:ext>
              <a:ext uri="{C183D7F6-B498-43B3-948B-1728B52AA6E4}">
                <adec:decorative xmlns:adec="http://schemas.microsoft.com/office/drawing/2017/decorative" val="1"/>
              </a:ext>
            </a:extLst>
          </p:cNvPr>
          <p:cNvCxnSpPr>
            <a:cxnSpLocks/>
          </p:cNvCxnSpPr>
          <p:nvPr/>
        </p:nvCxnSpPr>
        <p:spPr>
          <a:xfrm>
            <a:off x="5800767" y="5261940"/>
            <a:ext cx="1666638" cy="0"/>
          </a:xfrm>
          <a:prstGeom prst="line">
            <a:avLst/>
          </a:prstGeom>
          <a:ln w="12700">
            <a:solidFill>
              <a:schemeClr val="tx1">
                <a:lumMod val="65000"/>
                <a:lumOff val="3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05" name="Group 152" descr="check, approve">
            <a:extLst>
              <a:ext uri="{FF2B5EF4-FFF2-40B4-BE49-F238E27FC236}">
                <a16:creationId xmlns:a16="http://schemas.microsoft.com/office/drawing/2014/main" id="{3B093525-DBDD-4CC5-A7D8-058E6615ADB5}"/>
              </a:ext>
            </a:extLst>
          </p:cNvPr>
          <p:cNvGrpSpPr>
            <a:grpSpLocks noChangeAspect="1"/>
          </p:cNvGrpSpPr>
          <p:nvPr/>
        </p:nvGrpSpPr>
        <p:grpSpPr bwMode="auto">
          <a:xfrm>
            <a:off x="6320536" y="2077606"/>
            <a:ext cx="453181" cy="451611"/>
            <a:chOff x="4560" y="2506"/>
            <a:chExt cx="289" cy="288"/>
          </a:xfrm>
        </p:grpSpPr>
        <p:sp>
          <p:nvSpPr>
            <p:cNvPr id="106" name="AutoShape 151">
              <a:extLst>
                <a:ext uri="{FF2B5EF4-FFF2-40B4-BE49-F238E27FC236}">
                  <a16:creationId xmlns:a16="http://schemas.microsoft.com/office/drawing/2014/main" id="{FFC8193C-39B3-4350-BF80-CB6359F147F9}"/>
                </a:ext>
              </a:extLst>
            </p:cNvPr>
            <p:cNvSpPr>
              <a:spLocks noChangeAspect="1" noChangeArrowheads="1" noTextEdit="1"/>
            </p:cNvSpPr>
            <p:nvPr/>
          </p:nvSpPr>
          <p:spPr bwMode="auto">
            <a:xfrm>
              <a:off x="4560" y="2506"/>
              <a:ext cx="28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7" name="Oval 153">
              <a:extLst>
                <a:ext uri="{FF2B5EF4-FFF2-40B4-BE49-F238E27FC236}">
                  <a16:creationId xmlns:a16="http://schemas.microsoft.com/office/drawing/2014/main" id="{7BD2BA26-7D6B-4A73-BCB6-DF4C91E5C0BE}"/>
                </a:ext>
              </a:extLst>
            </p:cNvPr>
            <p:cNvSpPr>
              <a:spLocks noChangeArrowheads="1"/>
            </p:cNvSpPr>
            <p:nvPr/>
          </p:nvSpPr>
          <p:spPr bwMode="auto">
            <a:xfrm>
              <a:off x="4613" y="2557"/>
              <a:ext cx="185" cy="18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8" name="Freeform 154">
              <a:extLst>
                <a:ext uri="{FF2B5EF4-FFF2-40B4-BE49-F238E27FC236}">
                  <a16:creationId xmlns:a16="http://schemas.microsoft.com/office/drawing/2014/main" id="{4DA56CB4-0BA8-42AC-9F15-57BDD094587E}"/>
                </a:ext>
              </a:extLst>
            </p:cNvPr>
            <p:cNvSpPr>
              <a:spLocks/>
            </p:cNvSpPr>
            <p:nvPr/>
          </p:nvSpPr>
          <p:spPr bwMode="auto">
            <a:xfrm>
              <a:off x="4647" y="2605"/>
              <a:ext cx="110" cy="90"/>
            </a:xfrm>
            <a:custGeom>
              <a:avLst/>
              <a:gdLst>
                <a:gd name="T0" fmla="*/ 110 w 110"/>
                <a:gd name="T1" fmla="*/ 12 h 90"/>
                <a:gd name="T2" fmla="*/ 98 w 110"/>
                <a:gd name="T3" fmla="*/ 0 h 90"/>
                <a:gd name="T4" fmla="*/ 33 w 110"/>
                <a:gd name="T5" fmla="*/ 65 h 90"/>
                <a:gd name="T6" fmla="*/ 14 w 110"/>
                <a:gd name="T7" fmla="*/ 45 h 90"/>
                <a:gd name="T8" fmla="*/ 0 w 110"/>
                <a:gd name="T9" fmla="*/ 57 h 90"/>
                <a:gd name="T10" fmla="*/ 33 w 110"/>
                <a:gd name="T11" fmla="*/ 90 h 90"/>
                <a:gd name="T12" fmla="*/ 110 w 110"/>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0" h="90">
                  <a:moveTo>
                    <a:pt x="110" y="12"/>
                  </a:moveTo>
                  <a:lnTo>
                    <a:pt x="98" y="0"/>
                  </a:lnTo>
                  <a:lnTo>
                    <a:pt x="33" y="65"/>
                  </a:lnTo>
                  <a:lnTo>
                    <a:pt x="14" y="45"/>
                  </a:lnTo>
                  <a:lnTo>
                    <a:pt x="0" y="57"/>
                  </a:lnTo>
                  <a:lnTo>
                    <a:pt x="33" y="90"/>
                  </a:lnTo>
                  <a:lnTo>
                    <a:pt x="110" y="12"/>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09" name="Freeform 155">
              <a:extLst>
                <a:ext uri="{FF2B5EF4-FFF2-40B4-BE49-F238E27FC236}">
                  <a16:creationId xmlns:a16="http://schemas.microsoft.com/office/drawing/2014/main" id="{0937B40D-6FB8-43CD-8AE9-086B0D55C6F1}"/>
                </a:ext>
              </a:extLst>
            </p:cNvPr>
            <p:cNvSpPr>
              <a:spLocks/>
            </p:cNvSpPr>
            <p:nvPr/>
          </p:nvSpPr>
          <p:spPr bwMode="auto">
            <a:xfrm>
              <a:off x="4790" y="2658"/>
              <a:ext cx="59" cy="88"/>
            </a:xfrm>
            <a:custGeom>
              <a:avLst/>
              <a:gdLst>
                <a:gd name="T0" fmla="*/ 14 w 39"/>
                <a:gd name="T1" fmla="*/ 59 h 59"/>
                <a:gd name="T2" fmla="*/ 39 w 39"/>
                <a:gd name="T3" fmla="*/ 0 h 59"/>
                <a:gd name="T4" fmla="*/ 19 w 39"/>
                <a:gd name="T5" fmla="*/ 0 h 59"/>
                <a:gd name="T6" fmla="*/ 0 w 39"/>
                <a:gd name="T7" fmla="*/ 45 h 59"/>
                <a:gd name="T8" fmla="*/ 14 w 39"/>
                <a:gd name="T9" fmla="*/ 59 h 59"/>
              </a:gdLst>
              <a:ahLst/>
              <a:cxnLst>
                <a:cxn ang="0">
                  <a:pos x="T0" y="T1"/>
                </a:cxn>
                <a:cxn ang="0">
                  <a:pos x="T2" y="T3"/>
                </a:cxn>
                <a:cxn ang="0">
                  <a:pos x="T4" y="T5"/>
                </a:cxn>
                <a:cxn ang="0">
                  <a:pos x="T6" y="T7"/>
                </a:cxn>
                <a:cxn ang="0">
                  <a:pos x="T8" y="T9"/>
                </a:cxn>
              </a:cxnLst>
              <a:rect l="0" t="0" r="r" b="b"/>
              <a:pathLst>
                <a:path w="39" h="59">
                  <a:moveTo>
                    <a:pt x="14" y="59"/>
                  </a:moveTo>
                  <a:cubicBezTo>
                    <a:pt x="28" y="43"/>
                    <a:pt x="37" y="23"/>
                    <a:pt x="39" y="0"/>
                  </a:cubicBezTo>
                  <a:cubicBezTo>
                    <a:pt x="19" y="0"/>
                    <a:pt x="19" y="0"/>
                    <a:pt x="19" y="0"/>
                  </a:cubicBezTo>
                  <a:cubicBezTo>
                    <a:pt x="18" y="17"/>
                    <a:pt x="11" y="33"/>
                    <a:pt x="0" y="45"/>
                  </a:cubicBezTo>
                  <a:lnTo>
                    <a:pt x="14" y="5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0" name="Freeform 156">
              <a:extLst>
                <a:ext uri="{FF2B5EF4-FFF2-40B4-BE49-F238E27FC236}">
                  <a16:creationId xmlns:a16="http://schemas.microsoft.com/office/drawing/2014/main" id="{048CE3D5-B7AD-49D6-ACA2-355553381E31}"/>
                </a:ext>
              </a:extLst>
            </p:cNvPr>
            <p:cNvSpPr>
              <a:spLocks/>
            </p:cNvSpPr>
            <p:nvPr/>
          </p:nvSpPr>
          <p:spPr bwMode="auto">
            <a:xfrm>
              <a:off x="4560" y="2554"/>
              <a:ext cx="59" cy="89"/>
            </a:xfrm>
            <a:custGeom>
              <a:avLst/>
              <a:gdLst>
                <a:gd name="T0" fmla="*/ 25 w 39"/>
                <a:gd name="T1" fmla="*/ 0 h 59"/>
                <a:gd name="T2" fmla="*/ 0 w 39"/>
                <a:gd name="T3" fmla="*/ 59 h 59"/>
                <a:gd name="T4" fmla="*/ 21 w 39"/>
                <a:gd name="T5" fmla="*/ 59 h 59"/>
                <a:gd name="T6" fmla="*/ 39 w 39"/>
                <a:gd name="T7" fmla="*/ 14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6"/>
                    <a:pt x="0" y="59"/>
                  </a:cubicBezTo>
                  <a:cubicBezTo>
                    <a:pt x="21" y="59"/>
                    <a:pt x="21" y="59"/>
                    <a:pt x="21" y="59"/>
                  </a:cubicBezTo>
                  <a:cubicBezTo>
                    <a:pt x="22" y="42"/>
                    <a:pt x="29" y="27"/>
                    <a:pt x="39" y="14"/>
                  </a:cubicBezTo>
                  <a:lnTo>
                    <a:pt x="2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1" name="Freeform 157">
              <a:extLst>
                <a:ext uri="{FF2B5EF4-FFF2-40B4-BE49-F238E27FC236}">
                  <a16:creationId xmlns:a16="http://schemas.microsoft.com/office/drawing/2014/main" id="{9BA84D36-A54F-46E1-A654-31B8DD0294BC}"/>
                </a:ext>
              </a:extLst>
            </p:cNvPr>
            <p:cNvSpPr>
              <a:spLocks/>
            </p:cNvSpPr>
            <p:nvPr/>
          </p:nvSpPr>
          <p:spPr bwMode="auto">
            <a:xfrm>
              <a:off x="4608" y="2736"/>
              <a:ext cx="89" cy="58"/>
            </a:xfrm>
            <a:custGeom>
              <a:avLst/>
              <a:gdLst>
                <a:gd name="T0" fmla="*/ 0 w 59"/>
                <a:gd name="T1" fmla="*/ 15 h 39"/>
                <a:gd name="T2" fmla="*/ 59 w 59"/>
                <a:gd name="T3" fmla="*/ 39 h 39"/>
                <a:gd name="T4" fmla="*/ 59 w 59"/>
                <a:gd name="T5" fmla="*/ 19 h 39"/>
                <a:gd name="T6" fmla="*/ 14 w 59"/>
                <a:gd name="T7" fmla="*/ 0 h 39"/>
                <a:gd name="T8" fmla="*/ 0 w 59"/>
                <a:gd name="T9" fmla="*/ 15 h 39"/>
              </a:gdLst>
              <a:ahLst/>
              <a:cxnLst>
                <a:cxn ang="0">
                  <a:pos x="T0" y="T1"/>
                </a:cxn>
                <a:cxn ang="0">
                  <a:pos x="T2" y="T3"/>
                </a:cxn>
                <a:cxn ang="0">
                  <a:pos x="T4" y="T5"/>
                </a:cxn>
                <a:cxn ang="0">
                  <a:pos x="T6" y="T7"/>
                </a:cxn>
                <a:cxn ang="0">
                  <a:pos x="T8" y="T9"/>
                </a:cxn>
              </a:cxnLst>
              <a:rect l="0" t="0" r="r" b="b"/>
              <a:pathLst>
                <a:path w="59" h="39">
                  <a:moveTo>
                    <a:pt x="0" y="15"/>
                  </a:moveTo>
                  <a:cubicBezTo>
                    <a:pt x="16" y="29"/>
                    <a:pt x="36" y="38"/>
                    <a:pt x="59" y="39"/>
                  </a:cubicBezTo>
                  <a:cubicBezTo>
                    <a:pt x="59" y="19"/>
                    <a:pt x="59" y="19"/>
                    <a:pt x="59" y="19"/>
                  </a:cubicBezTo>
                  <a:cubicBezTo>
                    <a:pt x="42" y="18"/>
                    <a:pt x="26" y="11"/>
                    <a:pt x="14" y="0"/>
                  </a:cubicBezTo>
                  <a:lnTo>
                    <a:pt x="0" y="15"/>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2" name="Freeform 158">
              <a:extLst>
                <a:ext uri="{FF2B5EF4-FFF2-40B4-BE49-F238E27FC236}">
                  <a16:creationId xmlns:a16="http://schemas.microsoft.com/office/drawing/2014/main" id="{B08A7E98-0AA2-4CCD-A161-1D87DF7CAD38}"/>
                </a:ext>
              </a:extLst>
            </p:cNvPr>
            <p:cNvSpPr>
              <a:spLocks/>
            </p:cNvSpPr>
            <p:nvPr/>
          </p:nvSpPr>
          <p:spPr bwMode="auto">
            <a:xfrm>
              <a:off x="4560" y="2658"/>
              <a:ext cx="59" cy="88"/>
            </a:xfrm>
            <a:custGeom>
              <a:avLst/>
              <a:gdLst>
                <a:gd name="T0" fmla="*/ 0 w 39"/>
                <a:gd name="T1" fmla="*/ 0 h 59"/>
                <a:gd name="T2" fmla="*/ 25 w 39"/>
                <a:gd name="T3" fmla="*/ 59 h 59"/>
                <a:gd name="T4" fmla="*/ 39 w 39"/>
                <a:gd name="T5" fmla="*/ 45 h 59"/>
                <a:gd name="T6" fmla="*/ 21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1" y="23"/>
                    <a:pt x="10" y="44"/>
                    <a:pt x="25" y="59"/>
                  </a:cubicBezTo>
                  <a:cubicBezTo>
                    <a:pt x="39" y="45"/>
                    <a:pt x="39" y="45"/>
                    <a:pt x="39" y="45"/>
                  </a:cubicBezTo>
                  <a:cubicBezTo>
                    <a:pt x="28" y="33"/>
                    <a:pt x="22" y="17"/>
                    <a:pt x="21"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3" name="Freeform 159">
              <a:extLst>
                <a:ext uri="{FF2B5EF4-FFF2-40B4-BE49-F238E27FC236}">
                  <a16:creationId xmlns:a16="http://schemas.microsoft.com/office/drawing/2014/main" id="{EAE60663-E814-4BCA-B73B-F559A014B040}"/>
                </a:ext>
              </a:extLst>
            </p:cNvPr>
            <p:cNvSpPr>
              <a:spLocks/>
            </p:cNvSpPr>
            <p:nvPr/>
          </p:nvSpPr>
          <p:spPr bwMode="auto">
            <a:xfrm>
              <a:off x="4790" y="2554"/>
              <a:ext cx="59" cy="89"/>
            </a:xfrm>
            <a:custGeom>
              <a:avLst/>
              <a:gdLst>
                <a:gd name="T0" fmla="*/ 14 w 39"/>
                <a:gd name="T1" fmla="*/ 0 h 59"/>
                <a:gd name="T2" fmla="*/ 0 w 39"/>
                <a:gd name="T3" fmla="*/ 14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4"/>
                    <a:pt x="0" y="14"/>
                    <a:pt x="0" y="14"/>
                  </a:cubicBezTo>
                  <a:cubicBezTo>
                    <a:pt x="11" y="26"/>
                    <a:pt x="18" y="42"/>
                    <a:pt x="19" y="59"/>
                  </a:cubicBezTo>
                  <a:cubicBezTo>
                    <a:pt x="39" y="59"/>
                    <a:pt x="39" y="59"/>
                    <a:pt x="39" y="59"/>
                  </a:cubicBezTo>
                  <a:cubicBezTo>
                    <a:pt x="37" y="37"/>
                    <a:pt x="28"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4" name="Freeform 160">
              <a:extLst>
                <a:ext uri="{FF2B5EF4-FFF2-40B4-BE49-F238E27FC236}">
                  <a16:creationId xmlns:a16="http://schemas.microsoft.com/office/drawing/2014/main" id="{97A68D59-E40E-40D1-801D-59DF0531C25C}"/>
                </a:ext>
              </a:extLst>
            </p:cNvPr>
            <p:cNvSpPr>
              <a:spLocks/>
            </p:cNvSpPr>
            <p:nvPr/>
          </p:nvSpPr>
          <p:spPr bwMode="auto">
            <a:xfrm>
              <a:off x="4712" y="2736"/>
              <a:ext cx="89" cy="58"/>
            </a:xfrm>
            <a:custGeom>
              <a:avLst/>
              <a:gdLst>
                <a:gd name="T0" fmla="*/ 0 w 59"/>
                <a:gd name="T1" fmla="*/ 39 h 39"/>
                <a:gd name="T2" fmla="*/ 59 w 59"/>
                <a:gd name="T3" fmla="*/ 14 h 39"/>
                <a:gd name="T4" fmla="*/ 45 w 59"/>
                <a:gd name="T5" fmla="*/ 0 h 39"/>
                <a:gd name="T6" fmla="*/ 0 w 59"/>
                <a:gd name="T7" fmla="*/ 19 h 39"/>
                <a:gd name="T8" fmla="*/ 0 w 59"/>
                <a:gd name="T9" fmla="*/ 39 h 39"/>
              </a:gdLst>
              <a:ahLst/>
              <a:cxnLst>
                <a:cxn ang="0">
                  <a:pos x="T0" y="T1"/>
                </a:cxn>
                <a:cxn ang="0">
                  <a:pos x="T2" y="T3"/>
                </a:cxn>
                <a:cxn ang="0">
                  <a:pos x="T4" y="T5"/>
                </a:cxn>
                <a:cxn ang="0">
                  <a:pos x="T6" y="T7"/>
                </a:cxn>
                <a:cxn ang="0">
                  <a:pos x="T8" y="T9"/>
                </a:cxn>
              </a:cxnLst>
              <a:rect l="0" t="0" r="r" b="b"/>
              <a:pathLst>
                <a:path w="59" h="39">
                  <a:moveTo>
                    <a:pt x="0" y="39"/>
                  </a:moveTo>
                  <a:cubicBezTo>
                    <a:pt x="23" y="38"/>
                    <a:pt x="43" y="29"/>
                    <a:pt x="59" y="14"/>
                  </a:cubicBezTo>
                  <a:cubicBezTo>
                    <a:pt x="45" y="0"/>
                    <a:pt x="45" y="0"/>
                    <a:pt x="45" y="0"/>
                  </a:cubicBezTo>
                  <a:cubicBezTo>
                    <a:pt x="33" y="11"/>
                    <a:pt x="17" y="18"/>
                    <a:pt x="0" y="19"/>
                  </a:cubicBezTo>
                  <a:lnTo>
                    <a:pt x="0" y="39"/>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5" name="Freeform 161">
              <a:extLst>
                <a:ext uri="{FF2B5EF4-FFF2-40B4-BE49-F238E27FC236}">
                  <a16:creationId xmlns:a16="http://schemas.microsoft.com/office/drawing/2014/main" id="{06633DB0-CCAF-4F7E-B101-ECCB265E9D5A}"/>
                </a:ext>
              </a:extLst>
            </p:cNvPr>
            <p:cNvSpPr>
              <a:spLocks/>
            </p:cNvSpPr>
            <p:nvPr/>
          </p:nvSpPr>
          <p:spPr bwMode="auto">
            <a:xfrm>
              <a:off x="4712" y="2508"/>
              <a:ext cx="89" cy="57"/>
            </a:xfrm>
            <a:custGeom>
              <a:avLst/>
              <a:gdLst>
                <a:gd name="T0" fmla="*/ 0 w 59"/>
                <a:gd name="T1" fmla="*/ 0 h 38"/>
                <a:gd name="T2" fmla="*/ 0 w 59"/>
                <a:gd name="T3" fmla="*/ 20 h 38"/>
                <a:gd name="T4" fmla="*/ 45 w 59"/>
                <a:gd name="T5" fmla="*/ 38 h 38"/>
                <a:gd name="T6" fmla="*/ 59 w 59"/>
                <a:gd name="T7" fmla="*/ 24 h 38"/>
                <a:gd name="T8" fmla="*/ 0 w 59"/>
                <a:gd name="T9" fmla="*/ 0 h 38"/>
              </a:gdLst>
              <a:ahLst/>
              <a:cxnLst>
                <a:cxn ang="0">
                  <a:pos x="T0" y="T1"/>
                </a:cxn>
                <a:cxn ang="0">
                  <a:pos x="T2" y="T3"/>
                </a:cxn>
                <a:cxn ang="0">
                  <a:pos x="T4" y="T5"/>
                </a:cxn>
                <a:cxn ang="0">
                  <a:pos x="T6" y="T7"/>
                </a:cxn>
                <a:cxn ang="0">
                  <a:pos x="T8" y="T9"/>
                </a:cxn>
              </a:cxnLst>
              <a:rect l="0" t="0" r="r" b="b"/>
              <a:pathLst>
                <a:path w="59" h="38">
                  <a:moveTo>
                    <a:pt x="0" y="0"/>
                  </a:moveTo>
                  <a:cubicBezTo>
                    <a:pt x="0" y="20"/>
                    <a:pt x="0" y="20"/>
                    <a:pt x="0" y="20"/>
                  </a:cubicBezTo>
                  <a:cubicBezTo>
                    <a:pt x="17" y="21"/>
                    <a:pt x="33" y="28"/>
                    <a:pt x="45" y="38"/>
                  </a:cubicBezTo>
                  <a:cubicBezTo>
                    <a:pt x="59" y="24"/>
                    <a:pt x="59" y="24"/>
                    <a:pt x="59" y="24"/>
                  </a:cubicBezTo>
                  <a:cubicBezTo>
                    <a:pt x="43" y="10"/>
                    <a:pt x="23" y="1"/>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16" name="Freeform 162">
              <a:extLst>
                <a:ext uri="{FF2B5EF4-FFF2-40B4-BE49-F238E27FC236}">
                  <a16:creationId xmlns:a16="http://schemas.microsoft.com/office/drawing/2014/main" id="{B702D673-FC7B-4D08-803F-90E8B719CF7E}"/>
                </a:ext>
              </a:extLst>
            </p:cNvPr>
            <p:cNvSpPr>
              <a:spLocks/>
            </p:cNvSpPr>
            <p:nvPr/>
          </p:nvSpPr>
          <p:spPr bwMode="auto">
            <a:xfrm>
              <a:off x="4608" y="2508"/>
              <a:ext cx="89" cy="57"/>
            </a:xfrm>
            <a:custGeom>
              <a:avLst/>
              <a:gdLst>
                <a:gd name="T0" fmla="*/ 59 w 59"/>
                <a:gd name="T1" fmla="*/ 0 h 38"/>
                <a:gd name="T2" fmla="*/ 0 w 59"/>
                <a:gd name="T3" fmla="*/ 24 h 38"/>
                <a:gd name="T4" fmla="*/ 14 w 59"/>
                <a:gd name="T5" fmla="*/ 38 h 38"/>
                <a:gd name="T6" fmla="*/ 59 w 59"/>
                <a:gd name="T7" fmla="*/ 20 h 38"/>
                <a:gd name="T8" fmla="*/ 59 w 59"/>
                <a:gd name="T9" fmla="*/ 0 h 38"/>
              </a:gdLst>
              <a:ahLst/>
              <a:cxnLst>
                <a:cxn ang="0">
                  <a:pos x="T0" y="T1"/>
                </a:cxn>
                <a:cxn ang="0">
                  <a:pos x="T2" y="T3"/>
                </a:cxn>
                <a:cxn ang="0">
                  <a:pos x="T4" y="T5"/>
                </a:cxn>
                <a:cxn ang="0">
                  <a:pos x="T6" y="T7"/>
                </a:cxn>
                <a:cxn ang="0">
                  <a:pos x="T8" y="T9"/>
                </a:cxn>
              </a:cxnLst>
              <a:rect l="0" t="0" r="r" b="b"/>
              <a:pathLst>
                <a:path w="59" h="38">
                  <a:moveTo>
                    <a:pt x="59" y="0"/>
                  </a:moveTo>
                  <a:cubicBezTo>
                    <a:pt x="36" y="1"/>
                    <a:pt x="16" y="10"/>
                    <a:pt x="0" y="24"/>
                  </a:cubicBezTo>
                  <a:cubicBezTo>
                    <a:pt x="14" y="38"/>
                    <a:pt x="14" y="38"/>
                    <a:pt x="14" y="38"/>
                  </a:cubicBezTo>
                  <a:cubicBezTo>
                    <a:pt x="27" y="28"/>
                    <a:pt x="42" y="21"/>
                    <a:pt x="59" y="20"/>
                  </a:cubicBezTo>
                  <a:cubicBezTo>
                    <a:pt x="59" y="0"/>
                    <a:pt x="59" y="0"/>
                    <a:pt x="5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20" name="Graphic 397" descr="deposit, pricing import">
            <a:extLst>
              <a:ext uri="{FF2B5EF4-FFF2-40B4-BE49-F238E27FC236}">
                <a16:creationId xmlns:a16="http://schemas.microsoft.com/office/drawing/2014/main" id="{DE35E12D-46AF-42C9-8BCA-2CAE98B8A944}"/>
              </a:ext>
            </a:extLst>
          </p:cNvPr>
          <p:cNvGrpSpPr/>
          <p:nvPr/>
        </p:nvGrpSpPr>
        <p:grpSpPr>
          <a:xfrm>
            <a:off x="9164916" y="2117398"/>
            <a:ext cx="371516" cy="371771"/>
            <a:chOff x="1698211" y="3041569"/>
            <a:chExt cx="417847" cy="418136"/>
          </a:xfrm>
        </p:grpSpPr>
        <p:sp>
          <p:nvSpPr>
            <p:cNvPr id="121" name="Freeform: Shape 120">
              <a:extLst>
                <a:ext uri="{FF2B5EF4-FFF2-40B4-BE49-F238E27FC236}">
                  <a16:creationId xmlns:a16="http://schemas.microsoft.com/office/drawing/2014/main" id="{359295BA-D010-4E45-BFA4-18236F4874FD}"/>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2" name="Freeform: Shape 121">
              <a:extLst>
                <a:ext uri="{FF2B5EF4-FFF2-40B4-BE49-F238E27FC236}">
                  <a16:creationId xmlns:a16="http://schemas.microsoft.com/office/drawing/2014/main" id="{043205E3-D796-4A74-A948-0231E68C2584}"/>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3" name="Freeform: Shape 122">
              <a:extLst>
                <a:ext uri="{FF2B5EF4-FFF2-40B4-BE49-F238E27FC236}">
                  <a16:creationId xmlns:a16="http://schemas.microsoft.com/office/drawing/2014/main" id="{F47EDD21-A4CD-4126-9EB4-4ED234C015A3}"/>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127" name="Group 126" descr="government">
            <a:extLst>
              <a:ext uri="{FF2B5EF4-FFF2-40B4-BE49-F238E27FC236}">
                <a16:creationId xmlns:a16="http://schemas.microsoft.com/office/drawing/2014/main" id="{C4B5752A-543C-4829-991C-5546A8928EFE}"/>
              </a:ext>
            </a:extLst>
          </p:cNvPr>
          <p:cNvGrpSpPr/>
          <p:nvPr/>
        </p:nvGrpSpPr>
        <p:grpSpPr>
          <a:xfrm>
            <a:off x="5087510" y="4605399"/>
            <a:ext cx="344984" cy="351541"/>
            <a:chOff x="5845334" y="4295775"/>
            <a:chExt cx="584835" cy="595951"/>
          </a:xfrm>
        </p:grpSpPr>
        <p:sp>
          <p:nvSpPr>
            <p:cNvPr id="128" name="Freeform 5">
              <a:extLst>
                <a:ext uri="{FF2B5EF4-FFF2-40B4-BE49-F238E27FC236}">
                  <a16:creationId xmlns:a16="http://schemas.microsoft.com/office/drawing/2014/main" id="{DBA23461-FD7F-48B2-82F2-B0990DF41308}"/>
                </a:ext>
              </a:extLst>
            </p:cNvPr>
            <p:cNvSpPr>
              <a:spLocks noEditPoints="1"/>
            </p:cNvSpPr>
            <p:nvPr/>
          </p:nvSpPr>
          <p:spPr bwMode="auto">
            <a:xfrm>
              <a:off x="5845334" y="4304622"/>
              <a:ext cx="584835" cy="587104"/>
            </a:xfrm>
            <a:custGeom>
              <a:avLst/>
              <a:gdLst>
                <a:gd name="T0" fmla="*/ 304 w 347"/>
                <a:gd name="T1" fmla="*/ 207 h 348"/>
                <a:gd name="T2" fmla="*/ 179 w 347"/>
                <a:gd name="T3" fmla="*/ 76 h 348"/>
                <a:gd name="T4" fmla="*/ 179 w 347"/>
                <a:gd name="T5" fmla="*/ 33 h 348"/>
                <a:gd name="T6" fmla="*/ 228 w 347"/>
                <a:gd name="T7" fmla="*/ 33 h 348"/>
                <a:gd name="T8" fmla="*/ 228 w 347"/>
                <a:gd name="T9" fmla="*/ 0 h 348"/>
                <a:gd name="T10" fmla="*/ 179 w 347"/>
                <a:gd name="T11" fmla="*/ 0 h 348"/>
                <a:gd name="T12" fmla="*/ 168 w 347"/>
                <a:gd name="T13" fmla="*/ 0 h 348"/>
                <a:gd name="T14" fmla="*/ 168 w 347"/>
                <a:gd name="T15" fmla="*/ 33 h 348"/>
                <a:gd name="T16" fmla="*/ 168 w 347"/>
                <a:gd name="T17" fmla="*/ 76 h 348"/>
                <a:gd name="T18" fmla="*/ 43 w 347"/>
                <a:gd name="T19" fmla="*/ 207 h 348"/>
                <a:gd name="T20" fmla="*/ 0 w 347"/>
                <a:gd name="T21" fmla="*/ 207 h 348"/>
                <a:gd name="T22" fmla="*/ 0 w 347"/>
                <a:gd name="T23" fmla="*/ 348 h 348"/>
                <a:gd name="T24" fmla="*/ 347 w 347"/>
                <a:gd name="T25" fmla="*/ 348 h 348"/>
                <a:gd name="T26" fmla="*/ 347 w 347"/>
                <a:gd name="T27" fmla="*/ 207 h 348"/>
                <a:gd name="T28" fmla="*/ 304 w 347"/>
                <a:gd name="T29" fmla="*/ 207 h 348"/>
                <a:gd name="T30" fmla="*/ 54 w 347"/>
                <a:gd name="T31" fmla="*/ 326 h 348"/>
                <a:gd name="T32" fmla="*/ 21 w 347"/>
                <a:gd name="T33" fmla="*/ 326 h 348"/>
                <a:gd name="T34" fmla="*/ 21 w 347"/>
                <a:gd name="T35" fmla="*/ 228 h 348"/>
                <a:gd name="T36" fmla="*/ 54 w 347"/>
                <a:gd name="T37" fmla="*/ 228 h 348"/>
                <a:gd name="T38" fmla="*/ 54 w 347"/>
                <a:gd name="T39" fmla="*/ 326 h 348"/>
                <a:gd name="T40" fmla="*/ 108 w 347"/>
                <a:gd name="T41" fmla="*/ 326 h 348"/>
                <a:gd name="T42" fmla="*/ 76 w 347"/>
                <a:gd name="T43" fmla="*/ 326 h 348"/>
                <a:gd name="T44" fmla="*/ 76 w 347"/>
                <a:gd name="T45" fmla="*/ 228 h 348"/>
                <a:gd name="T46" fmla="*/ 108 w 347"/>
                <a:gd name="T47" fmla="*/ 228 h 348"/>
                <a:gd name="T48" fmla="*/ 108 w 347"/>
                <a:gd name="T49" fmla="*/ 326 h 348"/>
                <a:gd name="T50" fmla="*/ 162 w 347"/>
                <a:gd name="T51" fmla="*/ 326 h 348"/>
                <a:gd name="T52" fmla="*/ 130 w 347"/>
                <a:gd name="T53" fmla="*/ 326 h 348"/>
                <a:gd name="T54" fmla="*/ 130 w 347"/>
                <a:gd name="T55" fmla="*/ 228 h 348"/>
                <a:gd name="T56" fmla="*/ 162 w 347"/>
                <a:gd name="T57" fmla="*/ 228 h 348"/>
                <a:gd name="T58" fmla="*/ 162 w 347"/>
                <a:gd name="T59" fmla="*/ 326 h 348"/>
                <a:gd name="T60" fmla="*/ 217 w 347"/>
                <a:gd name="T61" fmla="*/ 326 h 348"/>
                <a:gd name="T62" fmla="*/ 184 w 347"/>
                <a:gd name="T63" fmla="*/ 326 h 348"/>
                <a:gd name="T64" fmla="*/ 184 w 347"/>
                <a:gd name="T65" fmla="*/ 228 h 348"/>
                <a:gd name="T66" fmla="*/ 217 w 347"/>
                <a:gd name="T67" fmla="*/ 228 h 348"/>
                <a:gd name="T68" fmla="*/ 217 w 347"/>
                <a:gd name="T69" fmla="*/ 326 h 348"/>
                <a:gd name="T70" fmla="*/ 271 w 347"/>
                <a:gd name="T71" fmla="*/ 326 h 348"/>
                <a:gd name="T72" fmla="*/ 238 w 347"/>
                <a:gd name="T73" fmla="*/ 326 h 348"/>
                <a:gd name="T74" fmla="*/ 238 w 347"/>
                <a:gd name="T75" fmla="*/ 228 h 348"/>
                <a:gd name="T76" fmla="*/ 271 w 347"/>
                <a:gd name="T77" fmla="*/ 228 h 348"/>
                <a:gd name="T78" fmla="*/ 271 w 347"/>
                <a:gd name="T79" fmla="*/ 326 h 348"/>
                <a:gd name="T80" fmla="*/ 325 w 347"/>
                <a:gd name="T81" fmla="*/ 326 h 348"/>
                <a:gd name="T82" fmla="*/ 293 w 347"/>
                <a:gd name="T83" fmla="*/ 326 h 348"/>
                <a:gd name="T84" fmla="*/ 293 w 347"/>
                <a:gd name="T85" fmla="*/ 228 h 348"/>
                <a:gd name="T86" fmla="*/ 325 w 347"/>
                <a:gd name="T87" fmla="*/ 228 h 348"/>
                <a:gd name="T88" fmla="*/ 325 w 347"/>
                <a:gd name="T89" fmla="*/ 32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7" h="348">
                  <a:moveTo>
                    <a:pt x="304" y="207"/>
                  </a:moveTo>
                  <a:cubicBezTo>
                    <a:pt x="304" y="136"/>
                    <a:pt x="248" y="79"/>
                    <a:pt x="179" y="76"/>
                  </a:cubicBezTo>
                  <a:cubicBezTo>
                    <a:pt x="179" y="33"/>
                    <a:pt x="179" y="33"/>
                    <a:pt x="179" y="33"/>
                  </a:cubicBezTo>
                  <a:cubicBezTo>
                    <a:pt x="228" y="33"/>
                    <a:pt x="228" y="33"/>
                    <a:pt x="228" y="33"/>
                  </a:cubicBezTo>
                  <a:cubicBezTo>
                    <a:pt x="228" y="0"/>
                    <a:pt x="228" y="0"/>
                    <a:pt x="228" y="0"/>
                  </a:cubicBezTo>
                  <a:cubicBezTo>
                    <a:pt x="179" y="0"/>
                    <a:pt x="179" y="0"/>
                    <a:pt x="179" y="0"/>
                  </a:cubicBezTo>
                  <a:cubicBezTo>
                    <a:pt x="168" y="0"/>
                    <a:pt x="168" y="0"/>
                    <a:pt x="168" y="0"/>
                  </a:cubicBezTo>
                  <a:cubicBezTo>
                    <a:pt x="168" y="33"/>
                    <a:pt x="168" y="33"/>
                    <a:pt x="168" y="33"/>
                  </a:cubicBezTo>
                  <a:cubicBezTo>
                    <a:pt x="168" y="76"/>
                    <a:pt x="168" y="76"/>
                    <a:pt x="168" y="76"/>
                  </a:cubicBezTo>
                  <a:cubicBezTo>
                    <a:pt x="98" y="79"/>
                    <a:pt x="43" y="137"/>
                    <a:pt x="43" y="207"/>
                  </a:cubicBezTo>
                  <a:cubicBezTo>
                    <a:pt x="0" y="207"/>
                    <a:pt x="0" y="207"/>
                    <a:pt x="0" y="207"/>
                  </a:cubicBezTo>
                  <a:cubicBezTo>
                    <a:pt x="0" y="348"/>
                    <a:pt x="0" y="348"/>
                    <a:pt x="0" y="348"/>
                  </a:cubicBezTo>
                  <a:cubicBezTo>
                    <a:pt x="347" y="348"/>
                    <a:pt x="347" y="348"/>
                    <a:pt x="347" y="348"/>
                  </a:cubicBezTo>
                  <a:cubicBezTo>
                    <a:pt x="347" y="207"/>
                    <a:pt x="347" y="207"/>
                    <a:pt x="347" y="207"/>
                  </a:cubicBezTo>
                  <a:lnTo>
                    <a:pt x="304" y="207"/>
                  </a:lnTo>
                  <a:close/>
                  <a:moveTo>
                    <a:pt x="54" y="326"/>
                  </a:moveTo>
                  <a:cubicBezTo>
                    <a:pt x="21" y="326"/>
                    <a:pt x="21" y="326"/>
                    <a:pt x="21" y="326"/>
                  </a:cubicBezTo>
                  <a:cubicBezTo>
                    <a:pt x="21" y="228"/>
                    <a:pt x="21" y="228"/>
                    <a:pt x="21" y="228"/>
                  </a:cubicBezTo>
                  <a:cubicBezTo>
                    <a:pt x="54" y="228"/>
                    <a:pt x="54" y="228"/>
                    <a:pt x="54" y="228"/>
                  </a:cubicBezTo>
                  <a:cubicBezTo>
                    <a:pt x="54" y="326"/>
                    <a:pt x="54" y="326"/>
                    <a:pt x="54" y="326"/>
                  </a:cubicBezTo>
                  <a:close/>
                  <a:moveTo>
                    <a:pt x="108" y="326"/>
                  </a:moveTo>
                  <a:cubicBezTo>
                    <a:pt x="76" y="326"/>
                    <a:pt x="76" y="326"/>
                    <a:pt x="76" y="326"/>
                  </a:cubicBezTo>
                  <a:cubicBezTo>
                    <a:pt x="76" y="228"/>
                    <a:pt x="76" y="228"/>
                    <a:pt x="76" y="228"/>
                  </a:cubicBezTo>
                  <a:cubicBezTo>
                    <a:pt x="108" y="228"/>
                    <a:pt x="108" y="228"/>
                    <a:pt x="108" y="228"/>
                  </a:cubicBezTo>
                  <a:lnTo>
                    <a:pt x="108" y="326"/>
                  </a:lnTo>
                  <a:close/>
                  <a:moveTo>
                    <a:pt x="162" y="326"/>
                  </a:moveTo>
                  <a:cubicBezTo>
                    <a:pt x="130" y="326"/>
                    <a:pt x="130" y="326"/>
                    <a:pt x="130" y="326"/>
                  </a:cubicBezTo>
                  <a:cubicBezTo>
                    <a:pt x="130" y="228"/>
                    <a:pt x="130" y="228"/>
                    <a:pt x="130" y="228"/>
                  </a:cubicBezTo>
                  <a:cubicBezTo>
                    <a:pt x="162" y="228"/>
                    <a:pt x="162" y="228"/>
                    <a:pt x="162" y="228"/>
                  </a:cubicBezTo>
                  <a:lnTo>
                    <a:pt x="162" y="326"/>
                  </a:lnTo>
                  <a:close/>
                  <a:moveTo>
                    <a:pt x="217" y="326"/>
                  </a:moveTo>
                  <a:cubicBezTo>
                    <a:pt x="184" y="326"/>
                    <a:pt x="184" y="326"/>
                    <a:pt x="184" y="326"/>
                  </a:cubicBezTo>
                  <a:cubicBezTo>
                    <a:pt x="184" y="228"/>
                    <a:pt x="184" y="228"/>
                    <a:pt x="184" y="228"/>
                  </a:cubicBezTo>
                  <a:cubicBezTo>
                    <a:pt x="217" y="228"/>
                    <a:pt x="217" y="228"/>
                    <a:pt x="217" y="228"/>
                  </a:cubicBezTo>
                  <a:lnTo>
                    <a:pt x="217" y="326"/>
                  </a:lnTo>
                  <a:close/>
                  <a:moveTo>
                    <a:pt x="271" y="326"/>
                  </a:moveTo>
                  <a:cubicBezTo>
                    <a:pt x="238" y="326"/>
                    <a:pt x="238" y="326"/>
                    <a:pt x="238" y="326"/>
                  </a:cubicBezTo>
                  <a:cubicBezTo>
                    <a:pt x="238" y="228"/>
                    <a:pt x="238" y="228"/>
                    <a:pt x="238" y="228"/>
                  </a:cubicBezTo>
                  <a:cubicBezTo>
                    <a:pt x="271" y="228"/>
                    <a:pt x="271" y="228"/>
                    <a:pt x="271" y="228"/>
                  </a:cubicBezTo>
                  <a:lnTo>
                    <a:pt x="271" y="326"/>
                  </a:lnTo>
                  <a:close/>
                  <a:moveTo>
                    <a:pt x="325" y="326"/>
                  </a:moveTo>
                  <a:cubicBezTo>
                    <a:pt x="293" y="326"/>
                    <a:pt x="293" y="326"/>
                    <a:pt x="293" y="326"/>
                  </a:cubicBezTo>
                  <a:cubicBezTo>
                    <a:pt x="293" y="228"/>
                    <a:pt x="293" y="228"/>
                    <a:pt x="293" y="228"/>
                  </a:cubicBezTo>
                  <a:cubicBezTo>
                    <a:pt x="325" y="228"/>
                    <a:pt x="325" y="228"/>
                    <a:pt x="325" y="228"/>
                  </a:cubicBezTo>
                  <a:lnTo>
                    <a:pt x="325" y="326"/>
                  </a:lnTo>
                  <a:close/>
                </a:path>
              </a:pathLst>
            </a:custGeom>
            <a:solidFill>
              <a:schemeClr val="accent1"/>
            </a:solidFill>
            <a:ln>
              <a:noFill/>
            </a:ln>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29" name="Rectangle 128">
              <a:extLst>
                <a:ext uri="{FF2B5EF4-FFF2-40B4-BE49-F238E27FC236}">
                  <a16:creationId xmlns:a16="http://schemas.microsoft.com/office/drawing/2014/main" id="{87F758A4-0186-47CE-9D27-04A47CA3991C}"/>
                </a:ext>
              </a:extLst>
            </p:cNvPr>
            <p:cNvSpPr/>
            <p:nvPr/>
          </p:nvSpPr>
          <p:spPr bwMode="auto">
            <a:xfrm>
              <a:off x="6128700" y="4295775"/>
              <a:ext cx="107156" cy="64284"/>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133" name="Group 132" descr="test">
            <a:extLst>
              <a:ext uri="{FF2B5EF4-FFF2-40B4-BE49-F238E27FC236}">
                <a16:creationId xmlns:a16="http://schemas.microsoft.com/office/drawing/2014/main" id="{256AD461-EDF9-4557-B572-243459C3A28D}"/>
              </a:ext>
            </a:extLst>
          </p:cNvPr>
          <p:cNvGrpSpPr/>
          <p:nvPr/>
        </p:nvGrpSpPr>
        <p:grpSpPr>
          <a:xfrm>
            <a:off x="7864962" y="4614355"/>
            <a:ext cx="333636" cy="333629"/>
            <a:chOff x="4486289" y="2163470"/>
            <a:chExt cx="406192" cy="406193"/>
          </a:xfrm>
        </p:grpSpPr>
        <p:sp>
          <p:nvSpPr>
            <p:cNvPr id="134" name="Rectangle 251">
              <a:extLst>
                <a:ext uri="{FF2B5EF4-FFF2-40B4-BE49-F238E27FC236}">
                  <a16:creationId xmlns:a16="http://schemas.microsoft.com/office/drawing/2014/main" id="{0D409FB3-5E39-4B61-9514-689DA21A41EA}"/>
                </a:ext>
              </a:extLst>
            </p:cNvPr>
            <p:cNvSpPr>
              <a:spLocks noChangeArrowheads="1"/>
            </p:cNvSpPr>
            <p:nvPr/>
          </p:nvSpPr>
          <p:spPr bwMode="auto">
            <a:xfrm>
              <a:off x="4486289" y="2163470"/>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5" name="Rectangle 252">
              <a:extLst>
                <a:ext uri="{FF2B5EF4-FFF2-40B4-BE49-F238E27FC236}">
                  <a16:creationId xmlns:a16="http://schemas.microsoft.com/office/drawing/2014/main" id="{14C29DB8-865C-4812-BA1C-FF98D1BEFBBB}"/>
                </a:ext>
              </a:extLst>
            </p:cNvPr>
            <p:cNvSpPr>
              <a:spLocks noChangeArrowheads="1"/>
            </p:cNvSpPr>
            <p:nvPr/>
          </p:nvSpPr>
          <p:spPr bwMode="auto">
            <a:xfrm>
              <a:off x="4486289"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6" name="Rectangle 253">
              <a:extLst>
                <a:ext uri="{FF2B5EF4-FFF2-40B4-BE49-F238E27FC236}">
                  <a16:creationId xmlns:a16="http://schemas.microsoft.com/office/drawing/2014/main" id="{C0DDA36F-9915-45CB-86FF-F9EFF25D8E60}"/>
                </a:ext>
              </a:extLst>
            </p:cNvPr>
            <p:cNvSpPr>
              <a:spLocks noChangeArrowheads="1"/>
            </p:cNvSpPr>
            <p:nvPr/>
          </p:nvSpPr>
          <p:spPr bwMode="auto">
            <a:xfrm>
              <a:off x="4668375" y="2224166"/>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7" name="Rectangle 254">
              <a:extLst>
                <a:ext uri="{FF2B5EF4-FFF2-40B4-BE49-F238E27FC236}">
                  <a16:creationId xmlns:a16="http://schemas.microsoft.com/office/drawing/2014/main" id="{F7BEF4DC-5F7D-491D-ADCC-B98E752B9210}"/>
                </a:ext>
              </a:extLst>
            </p:cNvPr>
            <p:cNvSpPr>
              <a:spLocks noChangeArrowheads="1"/>
            </p:cNvSpPr>
            <p:nvPr/>
          </p:nvSpPr>
          <p:spPr bwMode="auto">
            <a:xfrm>
              <a:off x="4729071" y="2224166"/>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8" name="Rectangle 255">
              <a:extLst>
                <a:ext uri="{FF2B5EF4-FFF2-40B4-BE49-F238E27FC236}">
                  <a16:creationId xmlns:a16="http://schemas.microsoft.com/office/drawing/2014/main" id="{652B9754-8D3F-4E49-9EAE-38262B127F22}"/>
                </a:ext>
              </a:extLst>
            </p:cNvPr>
            <p:cNvSpPr>
              <a:spLocks noChangeArrowheads="1"/>
            </p:cNvSpPr>
            <p:nvPr/>
          </p:nvSpPr>
          <p:spPr bwMode="auto">
            <a:xfrm>
              <a:off x="4486289"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39" name="Rectangle 256">
              <a:extLst>
                <a:ext uri="{FF2B5EF4-FFF2-40B4-BE49-F238E27FC236}">
                  <a16:creationId xmlns:a16="http://schemas.microsoft.com/office/drawing/2014/main" id="{0217F10B-01D6-4677-9ACC-7035E9BC75A4}"/>
                </a:ext>
              </a:extLst>
            </p:cNvPr>
            <p:cNvSpPr>
              <a:spLocks noChangeArrowheads="1"/>
            </p:cNvSpPr>
            <p:nvPr/>
          </p:nvSpPr>
          <p:spPr bwMode="auto">
            <a:xfrm>
              <a:off x="4668375" y="2284861"/>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0" name="Rectangle 257">
              <a:extLst>
                <a:ext uri="{FF2B5EF4-FFF2-40B4-BE49-F238E27FC236}">
                  <a16:creationId xmlns:a16="http://schemas.microsoft.com/office/drawing/2014/main" id="{BB1A8DEF-F792-4011-BBEC-981577DC70BB}"/>
                </a:ext>
              </a:extLst>
            </p:cNvPr>
            <p:cNvSpPr>
              <a:spLocks noChangeArrowheads="1"/>
            </p:cNvSpPr>
            <p:nvPr/>
          </p:nvSpPr>
          <p:spPr bwMode="auto">
            <a:xfrm>
              <a:off x="4729071" y="2284861"/>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1" name="Rectangle 258">
              <a:extLst>
                <a:ext uri="{FF2B5EF4-FFF2-40B4-BE49-F238E27FC236}">
                  <a16:creationId xmlns:a16="http://schemas.microsoft.com/office/drawing/2014/main" id="{1AD0B032-166C-4A56-A388-1D7C74FB6C0F}"/>
                </a:ext>
              </a:extLst>
            </p:cNvPr>
            <p:cNvSpPr>
              <a:spLocks noChangeArrowheads="1"/>
            </p:cNvSpPr>
            <p:nvPr/>
          </p:nvSpPr>
          <p:spPr bwMode="auto">
            <a:xfrm>
              <a:off x="4486289"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2" name="Rectangle 259">
              <a:extLst>
                <a:ext uri="{FF2B5EF4-FFF2-40B4-BE49-F238E27FC236}">
                  <a16:creationId xmlns:a16="http://schemas.microsoft.com/office/drawing/2014/main" id="{E07436C6-9054-4B87-9480-DCB458E00CEF}"/>
                </a:ext>
              </a:extLst>
            </p:cNvPr>
            <p:cNvSpPr>
              <a:spLocks noChangeArrowheads="1"/>
            </p:cNvSpPr>
            <p:nvPr/>
          </p:nvSpPr>
          <p:spPr bwMode="auto">
            <a:xfrm>
              <a:off x="4545428" y="2345557"/>
              <a:ext cx="43576"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3" name="Rectangle 260">
              <a:extLst>
                <a:ext uri="{FF2B5EF4-FFF2-40B4-BE49-F238E27FC236}">
                  <a16:creationId xmlns:a16="http://schemas.microsoft.com/office/drawing/2014/main" id="{F6834682-6BBD-43EC-A606-7B6B411282C7}"/>
                </a:ext>
              </a:extLst>
            </p:cNvPr>
            <p:cNvSpPr>
              <a:spLocks noChangeArrowheads="1"/>
            </p:cNvSpPr>
            <p:nvPr/>
          </p:nvSpPr>
          <p:spPr bwMode="auto">
            <a:xfrm>
              <a:off x="4606123" y="2345557"/>
              <a:ext cx="43576"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4" name="Rectangle 261">
              <a:extLst>
                <a:ext uri="{FF2B5EF4-FFF2-40B4-BE49-F238E27FC236}">
                  <a16:creationId xmlns:a16="http://schemas.microsoft.com/office/drawing/2014/main" id="{CA005537-2E79-474A-B42F-DEA4E696DCCF}"/>
                </a:ext>
              </a:extLst>
            </p:cNvPr>
            <p:cNvSpPr>
              <a:spLocks noChangeArrowheads="1"/>
            </p:cNvSpPr>
            <p:nvPr/>
          </p:nvSpPr>
          <p:spPr bwMode="auto">
            <a:xfrm>
              <a:off x="4668375" y="2345557"/>
              <a:ext cx="42020" cy="43576"/>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262">
              <a:extLst>
                <a:ext uri="{FF2B5EF4-FFF2-40B4-BE49-F238E27FC236}">
                  <a16:creationId xmlns:a16="http://schemas.microsoft.com/office/drawing/2014/main" id="{E427504D-D6A0-41E6-A4E4-C02EBCFC8131}"/>
                </a:ext>
              </a:extLst>
            </p:cNvPr>
            <p:cNvSpPr>
              <a:spLocks noChangeArrowheads="1"/>
            </p:cNvSpPr>
            <p:nvPr/>
          </p:nvSpPr>
          <p:spPr bwMode="auto">
            <a:xfrm>
              <a:off x="4729071" y="2345557"/>
              <a:ext cx="42020" cy="43576"/>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6" name="Rectangle 263">
              <a:extLst>
                <a:ext uri="{FF2B5EF4-FFF2-40B4-BE49-F238E27FC236}">
                  <a16:creationId xmlns:a16="http://schemas.microsoft.com/office/drawing/2014/main" id="{BE2793A6-51ED-41B1-9A35-1ADE4EFB291A}"/>
                </a:ext>
              </a:extLst>
            </p:cNvPr>
            <p:cNvSpPr>
              <a:spLocks noChangeArrowheads="1"/>
            </p:cNvSpPr>
            <p:nvPr/>
          </p:nvSpPr>
          <p:spPr bwMode="auto">
            <a:xfrm>
              <a:off x="4486289"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7" name="Rectangle 264">
              <a:extLst>
                <a:ext uri="{FF2B5EF4-FFF2-40B4-BE49-F238E27FC236}">
                  <a16:creationId xmlns:a16="http://schemas.microsoft.com/office/drawing/2014/main" id="{2953BEA4-5442-4BFE-990E-32BD8F2B3CBB}"/>
                </a:ext>
              </a:extLst>
            </p:cNvPr>
            <p:cNvSpPr>
              <a:spLocks noChangeArrowheads="1"/>
            </p:cNvSpPr>
            <p:nvPr/>
          </p:nvSpPr>
          <p:spPr bwMode="auto">
            <a:xfrm>
              <a:off x="4545428" y="2406252"/>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8" name="Rectangle 265">
              <a:extLst>
                <a:ext uri="{FF2B5EF4-FFF2-40B4-BE49-F238E27FC236}">
                  <a16:creationId xmlns:a16="http://schemas.microsoft.com/office/drawing/2014/main" id="{5049C9C4-54A1-4F83-8861-C74E1DA5ECB5}"/>
                </a:ext>
              </a:extLst>
            </p:cNvPr>
            <p:cNvSpPr>
              <a:spLocks noChangeArrowheads="1"/>
            </p:cNvSpPr>
            <p:nvPr/>
          </p:nvSpPr>
          <p:spPr bwMode="auto">
            <a:xfrm>
              <a:off x="4606123" y="2406252"/>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49" name="Rectangle 266">
              <a:extLst>
                <a:ext uri="{FF2B5EF4-FFF2-40B4-BE49-F238E27FC236}">
                  <a16:creationId xmlns:a16="http://schemas.microsoft.com/office/drawing/2014/main" id="{38D02B19-96D2-4E18-9376-67A2F78A391B}"/>
                </a:ext>
              </a:extLst>
            </p:cNvPr>
            <p:cNvSpPr>
              <a:spLocks noChangeArrowheads="1"/>
            </p:cNvSpPr>
            <p:nvPr/>
          </p:nvSpPr>
          <p:spPr bwMode="auto">
            <a:xfrm>
              <a:off x="4668375" y="2406252"/>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0" name="Rectangle 267">
              <a:extLst>
                <a:ext uri="{FF2B5EF4-FFF2-40B4-BE49-F238E27FC236}">
                  <a16:creationId xmlns:a16="http://schemas.microsoft.com/office/drawing/2014/main" id="{B8095A5D-86AC-4B1E-B4D8-E67A3C51A74E}"/>
                </a:ext>
              </a:extLst>
            </p:cNvPr>
            <p:cNvSpPr>
              <a:spLocks noChangeArrowheads="1"/>
            </p:cNvSpPr>
            <p:nvPr/>
          </p:nvSpPr>
          <p:spPr bwMode="auto">
            <a:xfrm>
              <a:off x="4729071" y="2406252"/>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1" name="Rectangle 268">
              <a:extLst>
                <a:ext uri="{FF2B5EF4-FFF2-40B4-BE49-F238E27FC236}">
                  <a16:creationId xmlns:a16="http://schemas.microsoft.com/office/drawing/2014/main" id="{43315A68-E3A4-4633-A92C-2FB94ADA8AE4}"/>
                </a:ext>
              </a:extLst>
            </p:cNvPr>
            <p:cNvSpPr>
              <a:spLocks noChangeArrowheads="1"/>
            </p:cNvSpPr>
            <p:nvPr/>
          </p:nvSpPr>
          <p:spPr bwMode="auto">
            <a:xfrm>
              <a:off x="4486289"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2" name="Rectangle 269">
              <a:extLst>
                <a:ext uri="{FF2B5EF4-FFF2-40B4-BE49-F238E27FC236}">
                  <a16:creationId xmlns:a16="http://schemas.microsoft.com/office/drawing/2014/main" id="{552DB825-9E04-4E85-BB53-9172A86F3AFA}"/>
                </a:ext>
              </a:extLst>
            </p:cNvPr>
            <p:cNvSpPr>
              <a:spLocks noChangeArrowheads="1"/>
            </p:cNvSpPr>
            <p:nvPr/>
          </p:nvSpPr>
          <p:spPr bwMode="auto">
            <a:xfrm>
              <a:off x="4545428" y="2466948"/>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3" name="Rectangle 270">
              <a:extLst>
                <a:ext uri="{FF2B5EF4-FFF2-40B4-BE49-F238E27FC236}">
                  <a16:creationId xmlns:a16="http://schemas.microsoft.com/office/drawing/2014/main" id="{7F952C91-456A-46D9-BBA8-B57DD5594847}"/>
                </a:ext>
              </a:extLst>
            </p:cNvPr>
            <p:cNvSpPr>
              <a:spLocks noChangeArrowheads="1"/>
            </p:cNvSpPr>
            <p:nvPr/>
          </p:nvSpPr>
          <p:spPr bwMode="auto">
            <a:xfrm>
              <a:off x="4606123"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4" name="Rectangle 271">
              <a:extLst>
                <a:ext uri="{FF2B5EF4-FFF2-40B4-BE49-F238E27FC236}">
                  <a16:creationId xmlns:a16="http://schemas.microsoft.com/office/drawing/2014/main" id="{9A7E83D0-B0AE-4119-88CE-C3B31D80DB26}"/>
                </a:ext>
              </a:extLst>
            </p:cNvPr>
            <p:cNvSpPr>
              <a:spLocks noChangeArrowheads="1"/>
            </p:cNvSpPr>
            <p:nvPr/>
          </p:nvSpPr>
          <p:spPr bwMode="auto">
            <a:xfrm>
              <a:off x="4668375"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5" name="Rectangle 272">
              <a:extLst>
                <a:ext uri="{FF2B5EF4-FFF2-40B4-BE49-F238E27FC236}">
                  <a16:creationId xmlns:a16="http://schemas.microsoft.com/office/drawing/2014/main" id="{CFE64F7C-BA86-4090-8AEF-77A5AFB6E19F}"/>
                </a:ext>
              </a:extLst>
            </p:cNvPr>
            <p:cNvSpPr>
              <a:spLocks noChangeArrowheads="1"/>
            </p:cNvSpPr>
            <p:nvPr/>
          </p:nvSpPr>
          <p:spPr bwMode="auto">
            <a:xfrm>
              <a:off x="4729071" y="2466948"/>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6" name="Rectangle 273">
              <a:extLst>
                <a:ext uri="{FF2B5EF4-FFF2-40B4-BE49-F238E27FC236}">
                  <a16:creationId xmlns:a16="http://schemas.microsoft.com/office/drawing/2014/main" id="{04E72334-5CC9-4E14-AA12-244B448D2637}"/>
                </a:ext>
              </a:extLst>
            </p:cNvPr>
            <p:cNvSpPr>
              <a:spLocks noChangeArrowheads="1"/>
            </p:cNvSpPr>
            <p:nvPr/>
          </p:nvSpPr>
          <p:spPr bwMode="auto">
            <a:xfrm>
              <a:off x="4789766" y="2466948"/>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7" name="Rectangle 274">
              <a:extLst>
                <a:ext uri="{FF2B5EF4-FFF2-40B4-BE49-F238E27FC236}">
                  <a16:creationId xmlns:a16="http://schemas.microsoft.com/office/drawing/2014/main" id="{0F899796-F108-4908-8E31-EF1DB8704515}"/>
                </a:ext>
              </a:extLst>
            </p:cNvPr>
            <p:cNvSpPr>
              <a:spLocks noChangeArrowheads="1"/>
            </p:cNvSpPr>
            <p:nvPr/>
          </p:nvSpPr>
          <p:spPr bwMode="auto">
            <a:xfrm>
              <a:off x="4848905" y="2466948"/>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8" name="Rectangle 275">
              <a:extLst>
                <a:ext uri="{FF2B5EF4-FFF2-40B4-BE49-F238E27FC236}">
                  <a16:creationId xmlns:a16="http://schemas.microsoft.com/office/drawing/2014/main" id="{7350B40B-97C7-4B0B-B549-536770556610}"/>
                </a:ext>
              </a:extLst>
            </p:cNvPr>
            <p:cNvSpPr>
              <a:spLocks noChangeArrowheads="1"/>
            </p:cNvSpPr>
            <p:nvPr/>
          </p:nvSpPr>
          <p:spPr bwMode="auto">
            <a:xfrm>
              <a:off x="4486289"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59" name="Rectangle 276">
              <a:extLst>
                <a:ext uri="{FF2B5EF4-FFF2-40B4-BE49-F238E27FC236}">
                  <a16:creationId xmlns:a16="http://schemas.microsoft.com/office/drawing/2014/main" id="{175B68BB-4114-43B4-A805-4D4FECC17932}"/>
                </a:ext>
              </a:extLst>
            </p:cNvPr>
            <p:cNvSpPr>
              <a:spLocks noChangeArrowheads="1"/>
            </p:cNvSpPr>
            <p:nvPr/>
          </p:nvSpPr>
          <p:spPr bwMode="auto">
            <a:xfrm>
              <a:off x="4545428" y="2527643"/>
              <a:ext cx="43576"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0" name="Rectangle 277">
              <a:extLst>
                <a:ext uri="{FF2B5EF4-FFF2-40B4-BE49-F238E27FC236}">
                  <a16:creationId xmlns:a16="http://schemas.microsoft.com/office/drawing/2014/main" id="{61CE0E2F-8762-459C-A9E6-D23D30791B99}"/>
                </a:ext>
              </a:extLst>
            </p:cNvPr>
            <p:cNvSpPr>
              <a:spLocks noChangeArrowheads="1"/>
            </p:cNvSpPr>
            <p:nvPr/>
          </p:nvSpPr>
          <p:spPr bwMode="auto">
            <a:xfrm>
              <a:off x="4606123"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1" name="Rectangle 278">
              <a:extLst>
                <a:ext uri="{FF2B5EF4-FFF2-40B4-BE49-F238E27FC236}">
                  <a16:creationId xmlns:a16="http://schemas.microsoft.com/office/drawing/2014/main" id="{9074E5F5-5627-412A-B1AB-6A38D5C6475D}"/>
                </a:ext>
              </a:extLst>
            </p:cNvPr>
            <p:cNvSpPr>
              <a:spLocks noChangeArrowheads="1"/>
            </p:cNvSpPr>
            <p:nvPr/>
          </p:nvSpPr>
          <p:spPr bwMode="auto">
            <a:xfrm>
              <a:off x="4668375"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2" name="Rectangle 279">
              <a:extLst>
                <a:ext uri="{FF2B5EF4-FFF2-40B4-BE49-F238E27FC236}">
                  <a16:creationId xmlns:a16="http://schemas.microsoft.com/office/drawing/2014/main" id="{37D646EF-51C2-43C9-BA5F-DA522D4B5D79}"/>
                </a:ext>
              </a:extLst>
            </p:cNvPr>
            <p:cNvSpPr>
              <a:spLocks noChangeArrowheads="1"/>
            </p:cNvSpPr>
            <p:nvPr/>
          </p:nvSpPr>
          <p:spPr bwMode="auto">
            <a:xfrm>
              <a:off x="4729071" y="2527643"/>
              <a:ext cx="42020"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3" name="Rectangle 280">
              <a:extLst>
                <a:ext uri="{FF2B5EF4-FFF2-40B4-BE49-F238E27FC236}">
                  <a16:creationId xmlns:a16="http://schemas.microsoft.com/office/drawing/2014/main" id="{B6E001A1-B2EE-44B0-A5CC-84228F2EA49D}"/>
                </a:ext>
              </a:extLst>
            </p:cNvPr>
            <p:cNvSpPr>
              <a:spLocks noChangeArrowheads="1"/>
            </p:cNvSpPr>
            <p:nvPr/>
          </p:nvSpPr>
          <p:spPr bwMode="auto">
            <a:xfrm>
              <a:off x="4789766" y="2527643"/>
              <a:ext cx="42020" cy="42020"/>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64" name="Rectangle 281">
              <a:extLst>
                <a:ext uri="{FF2B5EF4-FFF2-40B4-BE49-F238E27FC236}">
                  <a16:creationId xmlns:a16="http://schemas.microsoft.com/office/drawing/2014/main" id="{3D0E508F-EEB9-41CC-8F43-59F48B55FD93}"/>
                </a:ext>
              </a:extLst>
            </p:cNvPr>
            <p:cNvSpPr>
              <a:spLocks noChangeArrowheads="1"/>
            </p:cNvSpPr>
            <p:nvPr/>
          </p:nvSpPr>
          <p:spPr bwMode="auto">
            <a:xfrm>
              <a:off x="4848905" y="2527643"/>
              <a:ext cx="43576" cy="4202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sp>
        <p:nvSpPr>
          <p:cNvPr id="96" name="TextBox 95">
            <a:extLst>
              <a:ext uri="{FF2B5EF4-FFF2-40B4-BE49-F238E27FC236}">
                <a16:creationId xmlns:a16="http://schemas.microsoft.com/office/drawing/2014/main" id="{743437B7-E377-439C-88C2-1C9562742C8D}"/>
              </a:ext>
            </a:extLst>
          </p:cNvPr>
          <p:cNvSpPr txBox="1"/>
          <p:nvPr/>
        </p:nvSpPr>
        <p:spPr>
          <a:xfrm>
            <a:off x="414172" y="6121825"/>
            <a:ext cx="378411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hlinkClick r:id="rId3">
                  <a:extLst>
                    <a:ext uri="{A12FA001-AC4F-418D-AE19-62706E023703}">
                      <ahyp:hlinkClr xmlns:ahyp="http://schemas.microsoft.com/office/drawing/2018/hyperlinkcolor" val="tx"/>
                    </a:ext>
                  </a:extLst>
                </a:hlinkClick>
              </a:rPr>
              <a:t>https://aka.ms/adopt/overview</a:t>
            </a:r>
            <a:endParaRPr kumimoji="0" lang="en-US" sz="1800" b="0" i="0" u="none" strike="noStrike" kern="1200" cap="none" spc="0" normalizeH="0" baseline="0" noProof="0">
              <a:ln>
                <a:noFill/>
              </a:ln>
              <a:gradFill>
                <a:gsLst>
                  <a:gs pos="2917">
                    <a:srgbClr val="50E6FF"/>
                  </a:gs>
                  <a:gs pos="30000">
                    <a:srgbClr val="50E6FF"/>
                  </a:gs>
                </a:gsLst>
                <a:lin ang="5400000" scaled="0"/>
              </a:gradFill>
              <a:effectLst/>
              <a:uLnTx/>
              <a:uFillTx/>
              <a:latin typeface="Segoe UI"/>
              <a:ea typeface="+mn-ea"/>
              <a:cs typeface="+mn-cs"/>
            </a:endParaRPr>
          </a:p>
        </p:txBody>
      </p:sp>
      <p:grpSp>
        <p:nvGrpSpPr>
          <p:cNvPr id="117" name="Group 116">
            <a:extLst>
              <a:ext uri="{FF2B5EF4-FFF2-40B4-BE49-F238E27FC236}">
                <a16:creationId xmlns:a16="http://schemas.microsoft.com/office/drawing/2014/main" id="{0E34BC4E-7565-46F8-8F9B-C935FF874F85}"/>
              </a:ext>
              <a:ext uri="{C183D7F6-B498-43B3-948B-1728B52AA6E4}">
                <adec:decorative xmlns:adec="http://schemas.microsoft.com/office/drawing/2017/decorative" val="1"/>
              </a:ext>
            </a:extLst>
          </p:cNvPr>
          <p:cNvGrpSpPr/>
          <p:nvPr/>
        </p:nvGrpSpPr>
        <p:grpSpPr>
          <a:xfrm>
            <a:off x="1199980" y="2169996"/>
            <a:ext cx="463709" cy="325216"/>
            <a:chOff x="14373741" y="5761210"/>
            <a:chExt cx="463775" cy="325266"/>
          </a:xfrm>
        </p:grpSpPr>
        <p:sp>
          <p:nvSpPr>
            <p:cNvPr id="118" name="Rectangle 932">
              <a:extLst>
                <a:ext uri="{FF2B5EF4-FFF2-40B4-BE49-F238E27FC236}">
                  <a16:creationId xmlns:a16="http://schemas.microsoft.com/office/drawing/2014/main" id="{2C613C81-5C60-4D54-ABF6-FE2D8B52E7BF}"/>
                </a:ext>
              </a:extLst>
            </p:cNvPr>
            <p:cNvSpPr>
              <a:spLocks noChangeArrowheads="1"/>
            </p:cNvSpPr>
            <p:nvPr/>
          </p:nvSpPr>
          <p:spPr bwMode="auto">
            <a:xfrm>
              <a:off x="14605629" y="6035118"/>
              <a:ext cx="115166" cy="1245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19" name="Freeform 933">
              <a:extLst>
                <a:ext uri="{FF2B5EF4-FFF2-40B4-BE49-F238E27FC236}">
                  <a16:creationId xmlns:a16="http://schemas.microsoft.com/office/drawing/2014/main" id="{8D93D514-7E93-40BA-9763-621A2DB18301}"/>
                </a:ext>
              </a:extLst>
            </p:cNvPr>
            <p:cNvSpPr>
              <a:spLocks/>
            </p:cNvSpPr>
            <p:nvPr/>
          </p:nvSpPr>
          <p:spPr bwMode="auto">
            <a:xfrm>
              <a:off x="14716125" y="6017998"/>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24" name="Freeform 934">
              <a:extLst>
                <a:ext uri="{FF2B5EF4-FFF2-40B4-BE49-F238E27FC236}">
                  <a16:creationId xmlns:a16="http://schemas.microsoft.com/office/drawing/2014/main" id="{87550FB0-A6D9-4B4D-949E-6213C85F59F4}"/>
                </a:ext>
              </a:extLst>
            </p:cNvPr>
            <p:cNvSpPr>
              <a:spLocks/>
            </p:cNvSpPr>
            <p:nvPr/>
          </p:nvSpPr>
          <p:spPr bwMode="auto">
            <a:xfrm>
              <a:off x="14600960" y="5803229"/>
              <a:ext cx="119834" cy="224106"/>
            </a:xfrm>
            <a:custGeom>
              <a:avLst/>
              <a:gdLst>
                <a:gd name="T0" fmla="*/ 7 w 77"/>
                <a:gd name="T1" fmla="*/ 144 h 144"/>
                <a:gd name="T2" fmla="*/ 0 w 77"/>
                <a:gd name="T3" fmla="*/ 144 h 144"/>
                <a:gd name="T4" fmla="*/ 0 w 77"/>
                <a:gd name="T5" fmla="*/ 0 h 144"/>
                <a:gd name="T6" fmla="*/ 77 w 77"/>
                <a:gd name="T7" fmla="*/ 0 h 144"/>
                <a:gd name="T8" fmla="*/ 77 w 77"/>
                <a:gd name="T9" fmla="*/ 7 h 144"/>
                <a:gd name="T10" fmla="*/ 7 w 77"/>
                <a:gd name="T11" fmla="*/ 7 h 144"/>
                <a:gd name="T12" fmla="*/ 7 w 77"/>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77" h="144">
                  <a:moveTo>
                    <a:pt x="7" y="144"/>
                  </a:moveTo>
                  <a:lnTo>
                    <a:pt x="0" y="144"/>
                  </a:lnTo>
                  <a:lnTo>
                    <a:pt x="0" y="0"/>
                  </a:lnTo>
                  <a:lnTo>
                    <a:pt x="77" y="0"/>
                  </a:lnTo>
                  <a:lnTo>
                    <a:pt x="77" y="7"/>
                  </a:lnTo>
                  <a:lnTo>
                    <a:pt x="7" y="7"/>
                  </a:lnTo>
                  <a:lnTo>
                    <a:pt x="7" y="144"/>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25" name="Rectangle 935">
              <a:extLst>
                <a:ext uri="{FF2B5EF4-FFF2-40B4-BE49-F238E27FC236}">
                  <a16:creationId xmlns:a16="http://schemas.microsoft.com/office/drawing/2014/main" id="{CCCE73CE-E9BC-4015-9FDD-B60B610DF32E}"/>
                </a:ext>
              </a:extLst>
            </p:cNvPr>
            <p:cNvSpPr>
              <a:spLocks noChangeArrowheads="1"/>
            </p:cNvSpPr>
            <p:nvPr/>
          </p:nvSpPr>
          <p:spPr bwMode="auto">
            <a:xfrm>
              <a:off x="14783046" y="5809455"/>
              <a:ext cx="12450" cy="249007"/>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26" name="Rectangle 936">
              <a:extLst>
                <a:ext uri="{FF2B5EF4-FFF2-40B4-BE49-F238E27FC236}">
                  <a16:creationId xmlns:a16="http://schemas.microsoft.com/office/drawing/2014/main" id="{0B44BB40-004B-4C69-BA93-D3BF1D33A014}"/>
                </a:ext>
              </a:extLst>
            </p:cNvPr>
            <p:cNvSpPr>
              <a:spLocks noChangeArrowheads="1"/>
            </p:cNvSpPr>
            <p:nvPr/>
          </p:nvSpPr>
          <p:spPr bwMode="auto">
            <a:xfrm>
              <a:off x="14624304" y="5919952"/>
              <a:ext cx="99603"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0" name="Rectangle 937">
              <a:extLst>
                <a:ext uri="{FF2B5EF4-FFF2-40B4-BE49-F238E27FC236}">
                  <a16:creationId xmlns:a16="http://schemas.microsoft.com/office/drawing/2014/main" id="{B190BFD5-23F2-40F7-A3B6-64F43B761A30}"/>
                </a:ext>
              </a:extLst>
            </p:cNvPr>
            <p:cNvSpPr>
              <a:spLocks noChangeArrowheads="1"/>
            </p:cNvSpPr>
            <p:nvPr/>
          </p:nvSpPr>
          <p:spPr bwMode="auto">
            <a:xfrm>
              <a:off x="14431324" y="5919952"/>
              <a:ext cx="102715" cy="10895"/>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1" name="Oval 938">
              <a:extLst>
                <a:ext uri="{FF2B5EF4-FFF2-40B4-BE49-F238E27FC236}">
                  <a16:creationId xmlns:a16="http://schemas.microsoft.com/office/drawing/2014/main" id="{1EE01E13-0DC1-4686-A570-72CEDAFB674F}"/>
                </a:ext>
              </a:extLst>
            </p:cNvPr>
            <p:cNvSpPr>
              <a:spLocks noChangeArrowheads="1"/>
            </p:cNvSpPr>
            <p:nvPr/>
          </p:nvSpPr>
          <p:spPr bwMode="auto">
            <a:xfrm>
              <a:off x="14741026" y="5761210"/>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32" name="Rectangle 939">
              <a:extLst>
                <a:ext uri="{FF2B5EF4-FFF2-40B4-BE49-F238E27FC236}">
                  <a16:creationId xmlns:a16="http://schemas.microsoft.com/office/drawing/2014/main" id="{DCDCF31B-37EE-435D-A150-9E695F887152}"/>
                </a:ext>
              </a:extLst>
            </p:cNvPr>
            <p:cNvSpPr>
              <a:spLocks noChangeArrowheads="1"/>
            </p:cNvSpPr>
            <p:nvPr/>
          </p:nvSpPr>
          <p:spPr bwMode="auto">
            <a:xfrm>
              <a:off x="14741026" y="5877932"/>
              <a:ext cx="96490" cy="93378"/>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65" name="Oval 940">
              <a:extLst>
                <a:ext uri="{FF2B5EF4-FFF2-40B4-BE49-F238E27FC236}">
                  <a16:creationId xmlns:a16="http://schemas.microsoft.com/office/drawing/2014/main" id="{FC282799-5DCC-4068-9D12-D5909C9E379E}"/>
                </a:ext>
              </a:extLst>
            </p:cNvPr>
            <p:cNvSpPr>
              <a:spLocks noChangeArrowheads="1"/>
            </p:cNvSpPr>
            <p:nvPr/>
          </p:nvSpPr>
          <p:spPr bwMode="auto">
            <a:xfrm>
              <a:off x="14741026" y="5994654"/>
              <a:ext cx="96490" cy="91822"/>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3" name="Oval 941">
              <a:extLst>
                <a:ext uri="{FF2B5EF4-FFF2-40B4-BE49-F238E27FC236}">
                  <a16:creationId xmlns:a16="http://schemas.microsoft.com/office/drawing/2014/main" id="{72A9D253-08CF-4D67-A15B-AB5B6F320258}"/>
                </a:ext>
              </a:extLst>
            </p:cNvPr>
            <p:cNvSpPr>
              <a:spLocks noChangeArrowheads="1"/>
            </p:cNvSpPr>
            <p:nvPr/>
          </p:nvSpPr>
          <p:spPr bwMode="auto">
            <a:xfrm>
              <a:off x="14373741" y="5877932"/>
              <a:ext cx="98046"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4" name="Oval 942">
              <a:extLst>
                <a:ext uri="{FF2B5EF4-FFF2-40B4-BE49-F238E27FC236}">
                  <a16:creationId xmlns:a16="http://schemas.microsoft.com/office/drawing/2014/main" id="{7E9C485C-2CE4-4506-8E9A-F9A406EDEF08}"/>
                </a:ext>
              </a:extLst>
            </p:cNvPr>
            <p:cNvSpPr>
              <a:spLocks noChangeArrowheads="1"/>
            </p:cNvSpPr>
            <p:nvPr/>
          </p:nvSpPr>
          <p:spPr bwMode="auto">
            <a:xfrm>
              <a:off x="14557383" y="5877932"/>
              <a:ext cx="96490" cy="9337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5" name="Rectangle 943">
              <a:extLst>
                <a:ext uri="{FF2B5EF4-FFF2-40B4-BE49-F238E27FC236}">
                  <a16:creationId xmlns:a16="http://schemas.microsoft.com/office/drawing/2014/main" id="{1A5FF594-2889-43E0-93E6-6734EC5DB7CE}"/>
                </a:ext>
              </a:extLst>
            </p:cNvPr>
            <p:cNvSpPr>
              <a:spLocks noChangeArrowheads="1"/>
            </p:cNvSpPr>
            <p:nvPr/>
          </p:nvSpPr>
          <p:spPr bwMode="auto">
            <a:xfrm>
              <a:off x="14557383" y="5761210"/>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6" name="Rectangle 944" descr="component solutions">
              <a:extLst>
                <a:ext uri="{FF2B5EF4-FFF2-40B4-BE49-F238E27FC236}">
                  <a16:creationId xmlns:a16="http://schemas.microsoft.com/office/drawing/2014/main" id="{A168E3E4-7CB6-4B1F-A1D1-7C0E429C3F14}"/>
                </a:ext>
              </a:extLst>
            </p:cNvPr>
            <p:cNvSpPr>
              <a:spLocks noChangeArrowheads="1"/>
            </p:cNvSpPr>
            <p:nvPr/>
          </p:nvSpPr>
          <p:spPr bwMode="auto">
            <a:xfrm>
              <a:off x="14557383" y="5994654"/>
              <a:ext cx="96490" cy="91822"/>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7" name="Freeform 945">
              <a:extLst>
                <a:ext uri="{FF2B5EF4-FFF2-40B4-BE49-F238E27FC236}">
                  <a16:creationId xmlns:a16="http://schemas.microsoft.com/office/drawing/2014/main" id="{B26BB538-A042-4BB9-8321-8E2130D9D234}"/>
                </a:ext>
              </a:extLst>
            </p:cNvPr>
            <p:cNvSpPr>
              <a:spLocks/>
            </p:cNvSpPr>
            <p:nvPr/>
          </p:nvSpPr>
          <p:spPr bwMode="auto">
            <a:xfrm>
              <a:off x="14716125" y="5902832"/>
              <a:ext cx="24901" cy="45133"/>
            </a:xfrm>
            <a:custGeom>
              <a:avLst/>
              <a:gdLst>
                <a:gd name="T0" fmla="*/ 0 w 16"/>
                <a:gd name="T1" fmla="*/ 0 h 29"/>
                <a:gd name="T2" fmla="*/ 16 w 16"/>
                <a:gd name="T3" fmla="*/ 14 h 29"/>
                <a:gd name="T4" fmla="*/ 0 w 16"/>
                <a:gd name="T5" fmla="*/ 29 h 29"/>
                <a:gd name="T6" fmla="*/ 0 w 16"/>
                <a:gd name="T7" fmla="*/ 0 h 29"/>
              </a:gdLst>
              <a:ahLst/>
              <a:cxnLst>
                <a:cxn ang="0">
                  <a:pos x="T0" y="T1"/>
                </a:cxn>
                <a:cxn ang="0">
                  <a:pos x="T2" y="T3"/>
                </a:cxn>
                <a:cxn ang="0">
                  <a:pos x="T4" y="T5"/>
                </a:cxn>
                <a:cxn ang="0">
                  <a:pos x="T6" y="T7"/>
                </a:cxn>
              </a:cxnLst>
              <a:rect l="0" t="0" r="r" b="b"/>
              <a:pathLst>
                <a:path w="16" h="29">
                  <a:moveTo>
                    <a:pt x="0" y="0"/>
                  </a:moveTo>
                  <a:lnTo>
                    <a:pt x="16"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8" name="Freeform 946">
              <a:extLst>
                <a:ext uri="{FF2B5EF4-FFF2-40B4-BE49-F238E27FC236}">
                  <a16:creationId xmlns:a16="http://schemas.microsoft.com/office/drawing/2014/main" id="{F85B1218-E581-42BF-9323-55EE5BD9D22D}"/>
                </a:ext>
              </a:extLst>
            </p:cNvPr>
            <p:cNvSpPr>
              <a:spLocks/>
            </p:cNvSpPr>
            <p:nvPr/>
          </p:nvSpPr>
          <p:spPr bwMode="auto">
            <a:xfrm>
              <a:off x="14716125" y="5786111"/>
              <a:ext cx="23344" cy="45133"/>
            </a:xfrm>
            <a:custGeom>
              <a:avLst/>
              <a:gdLst>
                <a:gd name="T0" fmla="*/ 0 w 15"/>
                <a:gd name="T1" fmla="*/ 0 h 29"/>
                <a:gd name="T2" fmla="*/ 15 w 15"/>
                <a:gd name="T3" fmla="*/ 15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5"/>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sp>
          <p:nvSpPr>
            <p:cNvPr id="189" name="Freeform 947">
              <a:extLst>
                <a:ext uri="{FF2B5EF4-FFF2-40B4-BE49-F238E27FC236}">
                  <a16:creationId xmlns:a16="http://schemas.microsoft.com/office/drawing/2014/main" id="{9415763E-FE73-41A6-9302-CC570E2E7AF2}"/>
                </a:ext>
              </a:extLst>
            </p:cNvPr>
            <p:cNvSpPr>
              <a:spLocks/>
            </p:cNvSpPr>
            <p:nvPr/>
          </p:nvSpPr>
          <p:spPr bwMode="auto">
            <a:xfrm>
              <a:off x="14527814" y="5902832"/>
              <a:ext cx="23344" cy="45133"/>
            </a:xfrm>
            <a:custGeom>
              <a:avLst/>
              <a:gdLst>
                <a:gd name="T0" fmla="*/ 0 w 15"/>
                <a:gd name="T1" fmla="*/ 0 h 29"/>
                <a:gd name="T2" fmla="*/ 15 w 15"/>
                <a:gd name="T3" fmla="*/ 14 h 29"/>
                <a:gd name="T4" fmla="*/ 0 w 15"/>
                <a:gd name="T5" fmla="*/ 29 h 29"/>
                <a:gd name="T6" fmla="*/ 0 w 15"/>
                <a:gd name="T7" fmla="*/ 0 h 29"/>
              </a:gdLst>
              <a:ahLst/>
              <a:cxnLst>
                <a:cxn ang="0">
                  <a:pos x="T0" y="T1"/>
                </a:cxn>
                <a:cxn ang="0">
                  <a:pos x="T2" y="T3"/>
                </a:cxn>
                <a:cxn ang="0">
                  <a:pos x="T4" y="T5"/>
                </a:cxn>
                <a:cxn ang="0">
                  <a:pos x="T6" y="T7"/>
                </a:cxn>
              </a:cxnLst>
              <a:rect l="0" t="0" r="r" b="b"/>
              <a:pathLst>
                <a:path w="15" h="29">
                  <a:moveTo>
                    <a:pt x="0" y="0"/>
                  </a:moveTo>
                  <a:lnTo>
                    <a:pt x="15" y="14"/>
                  </a:lnTo>
                  <a:lnTo>
                    <a:pt x="0" y="29"/>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67"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90" name="Group 189" descr="file, paper, sheet">
            <a:extLst>
              <a:ext uri="{FF2B5EF4-FFF2-40B4-BE49-F238E27FC236}">
                <a16:creationId xmlns:a16="http://schemas.microsoft.com/office/drawing/2014/main" id="{0AB783BB-484D-46E4-BB56-E9EBCAE619D1}"/>
              </a:ext>
            </a:extLst>
          </p:cNvPr>
          <p:cNvGrpSpPr/>
          <p:nvPr/>
        </p:nvGrpSpPr>
        <p:grpSpPr>
          <a:xfrm>
            <a:off x="3568333" y="2121705"/>
            <a:ext cx="297717" cy="369003"/>
            <a:chOff x="8018464" y="4649789"/>
            <a:chExt cx="225425" cy="279400"/>
          </a:xfrm>
        </p:grpSpPr>
        <p:sp>
          <p:nvSpPr>
            <p:cNvPr id="191" name="Freeform 88">
              <a:extLst>
                <a:ext uri="{FF2B5EF4-FFF2-40B4-BE49-F238E27FC236}">
                  <a16:creationId xmlns:a16="http://schemas.microsoft.com/office/drawing/2014/main" id="{4720BC2F-12CF-4867-8654-F98FA8F98C09}"/>
                </a:ext>
              </a:extLst>
            </p:cNvPr>
            <p:cNvSpPr>
              <a:spLocks/>
            </p:cNvSpPr>
            <p:nvPr/>
          </p:nvSpPr>
          <p:spPr bwMode="auto">
            <a:xfrm>
              <a:off x="8018464" y="4649789"/>
              <a:ext cx="225425" cy="279400"/>
            </a:xfrm>
            <a:custGeom>
              <a:avLst/>
              <a:gdLst>
                <a:gd name="T0" fmla="*/ 52 w 142"/>
                <a:gd name="T1" fmla="*/ 0 h 176"/>
                <a:gd name="T2" fmla="*/ 0 w 142"/>
                <a:gd name="T3" fmla="*/ 52 h 176"/>
                <a:gd name="T4" fmla="*/ 0 w 142"/>
                <a:gd name="T5" fmla="*/ 176 h 176"/>
                <a:gd name="T6" fmla="*/ 142 w 142"/>
                <a:gd name="T7" fmla="*/ 176 h 176"/>
                <a:gd name="T8" fmla="*/ 142 w 142"/>
                <a:gd name="T9" fmla="*/ 0 h 176"/>
                <a:gd name="T10" fmla="*/ 52 w 142"/>
                <a:gd name="T11" fmla="*/ 0 h 176"/>
              </a:gdLst>
              <a:ahLst/>
              <a:cxnLst>
                <a:cxn ang="0">
                  <a:pos x="T0" y="T1"/>
                </a:cxn>
                <a:cxn ang="0">
                  <a:pos x="T2" y="T3"/>
                </a:cxn>
                <a:cxn ang="0">
                  <a:pos x="T4" y="T5"/>
                </a:cxn>
                <a:cxn ang="0">
                  <a:pos x="T6" y="T7"/>
                </a:cxn>
                <a:cxn ang="0">
                  <a:pos x="T8" y="T9"/>
                </a:cxn>
                <a:cxn ang="0">
                  <a:pos x="T10" y="T11"/>
                </a:cxn>
              </a:cxnLst>
              <a:rect l="0" t="0" r="r" b="b"/>
              <a:pathLst>
                <a:path w="142" h="176">
                  <a:moveTo>
                    <a:pt x="52" y="0"/>
                  </a:moveTo>
                  <a:lnTo>
                    <a:pt x="0" y="52"/>
                  </a:lnTo>
                  <a:lnTo>
                    <a:pt x="0" y="176"/>
                  </a:lnTo>
                  <a:lnTo>
                    <a:pt x="142" y="176"/>
                  </a:lnTo>
                  <a:lnTo>
                    <a:pt x="142" y="0"/>
                  </a:lnTo>
                  <a:lnTo>
                    <a:pt x="52"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2" name="Freeform 89">
              <a:extLst>
                <a:ext uri="{FF2B5EF4-FFF2-40B4-BE49-F238E27FC236}">
                  <a16:creationId xmlns:a16="http://schemas.microsoft.com/office/drawing/2014/main" id="{15BCDDCF-DB6F-4598-882D-412C79E38C71}"/>
                </a:ext>
              </a:extLst>
            </p:cNvPr>
            <p:cNvSpPr>
              <a:spLocks/>
            </p:cNvSpPr>
            <p:nvPr/>
          </p:nvSpPr>
          <p:spPr bwMode="auto">
            <a:xfrm>
              <a:off x="8018464" y="4649789"/>
              <a:ext cx="82550" cy="82550"/>
            </a:xfrm>
            <a:custGeom>
              <a:avLst/>
              <a:gdLst>
                <a:gd name="T0" fmla="*/ 52 w 52"/>
                <a:gd name="T1" fmla="*/ 52 h 52"/>
                <a:gd name="T2" fmla="*/ 0 w 52"/>
                <a:gd name="T3" fmla="*/ 52 h 52"/>
                <a:gd name="T4" fmla="*/ 52 w 52"/>
                <a:gd name="T5" fmla="*/ 0 h 52"/>
                <a:gd name="T6" fmla="*/ 52 w 52"/>
                <a:gd name="T7" fmla="*/ 0 h 52"/>
                <a:gd name="T8" fmla="*/ 52 w 52"/>
                <a:gd name="T9" fmla="*/ 52 h 52"/>
              </a:gdLst>
              <a:ahLst/>
              <a:cxnLst>
                <a:cxn ang="0">
                  <a:pos x="T0" y="T1"/>
                </a:cxn>
                <a:cxn ang="0">
                  <a:pos x="T2" y="T3"/>
                </a:cxn>
                <a:cxn ang="0">
                  <a:pos x="T4" y="T5"/>
                </a:cxn>
                <a:cxn ang="0">
                  <a:pos x="T6" y="T7"/>
                </a:cxn>
                <a:cxn ang="0">
                  <a:pos x="T8" y="T9"/>
                </a:cxn>
              </a:cxnLst>
              <a:rect l="0" t="0" r="r" b="b"/>
              <a:pathLst>
                <a:path w="52" h="52">
                  <a:moveTo>
                    <a:pt x="52" y="52"/>
                  </a:moveTo>
                  <a:lnTo>
                    <a:pt x="0" y="52"/>
                  </a:lnTo>
                  <a:lnTo>
                    <a:pt x="52" y="0"/>
                  </a:lnTo>
                  <a:lnTo>
                    <a:pt x="52" y="0"/>
                  </a:lnTo>
                  <a:lnTo>
                    <a:pt x="52" y="52"/>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3" name="Line 90">
              <a:extLst>
                <a:ext uri="{FF2B5EF4-FFF2-40B4-BE49-F238E27FC236}">
                  <a16:creationId xmlns:a16="http://schemas.microsoft.com/office/drawing/2014/main" id="{2B2C64FC-8939-4CF1-82AA-3471D3425805}"/>
                </a:ext>
              </a:extLst>
            </p:cNvPr>
            <p:cNvSpPr>
              <a:spLocks noChangeShapeType="1"/>
            </p:cNvSpPr>
            <p:nvPr/>
          </p:nvSpPr>
          <p:spPr bwMode="auto">
            <a:xfrm>
              <a:off x="8077201" y="4795839"/>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sp>
          <p:nvSpPr>
            <p:cNvPr id="194" name="Line 91">
              <a:extLst>
                <a:ext uri="{FF2B5EF4-FFF2-40B4-BE49-F238E27FC236}">
                  <a16:creationId xmlns:a16="http://schemas.microsoft.com/office/drawing/2014/main" id="{EEF5DFA2-86EE-4550-B2F1-68936906F254}"/>
                </a:ext>
              </a:extLst>
            </p:cNvPr>
            <p:cNvSpPr>
              <a:spLocks noChangeShapeType="1"/>
            </p:cNvSpPr>
            <p:nvPr/>
          </p:nvSpPr>
          <p:spPr bwMode="auto">
            <a:xfrm>
              <a:off x="8077201" y="4849814"/>
              <a:ext cx="106363" cy="0"/>
            </a:xfrm>
            <a:prstGeom prst="line">
              <a:avLst/>
            </a:prstGeom>
            <a:noFill/>
            <a:ln w="1746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89630" tIns="44814" rIns="89630" bIns="44814" numCol="1" anchor="t" anchorCtr="0" compatLnSpc="1">
              <a:prstTxWarp prst="textNoShape">
                <a:avLst/>
              </a:prstTxWarp>
            </a:bodyPr>
            <a:lstStyle/>
            <a:p>
              <a:pPr marL="0" marR="0" lvl="0" indent="0" algn="ctr" defTabSz="896214" rtl="0" eaLnBrk="1" fontAlgn="base"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505050"/>
                </a:solidFill>
                <a:effectLst/>
                <a:uLnTx/>
                <a:uFillTx/>
                <a:latin typeface="Segoe UI"/>
                <a:ea typeface="+mn-ea"/>
                <a:cs typeface="+mn-cs"/>
              </a:endParaRPr>
            </a:p>
          </p:txBody>
        </p:sp>
      </p:grpSp>
    </p:spTree>
    <p:extLst>
      <p:ext uri="{BB962C8B-B14F-4D97-AF65-F5344CB8AC3E}">
        <p14:creationId xmlns:p14="http://schemas.microsoft.com/office/powerpoint/2010/main" val="3337994578"/>
      </p:ext>
    </p:extLst>
  </p:cSld>
  <p:clrMapOvr>
    <a:masterClrMapping/>
  </p:clrMapOvr>
  <p:transition>
    <p:fade/>
  </p:transition>
</p:sld>
</file>

<file path=ppt/theme/theme1.xml><?xml version="1.0" encoding="utf-8"?>
<a:theme xmlns:a="http://schemas.openxmlformats.org/drawingml/2006/main" name="White Template">
  <a:themeElements>
    <a:clrScheme name="IS_20_Blue on white">
      <a:dk1>
        <a:srgbClr val="1A1A1A"/>
      </a:dk1>
      <a:lt1>
        <a:srgbClr val="FFFFFF"/>
      </a:lt1>
      <a:dk2>
        <a:srgbClr val="233A5E"/>
      </a:dk2>
      <a:lt2>
        <a:srgbClr val="D2D2D2"/>
      </a:lt2>
      <a:accent1>
        <a:srgbClr val="0078D4"/>
      </a:accent1>
      <a:accent2>
        <a:srgbClr val="233A5E"/>
      </a:accent2>
      <a:accent3>
        <a:srgbClr val="107C10"/>
      </a:accent3>
      <a:accent4>
        <a:srgbClr val="D73B01"/>
      </a:accent4>
      <a:accent5>
        <a:srgbClr val="737373"/>
      </a:accent5>
      <a:accent6>
        <a:srgbClr val="E6E6E6"/>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Illustration_2020_Cloud_011_Blue.potx" id="{B08F4BDA-BD90-41B5-A7B0-736B5E105F9A}" vid="{2CE61A60-3934-4AF6-813E-319E71BEDAF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2.xml><?xml version="1.0" encoding="utf-8"?>
<a:theme xmlns:a="http://schemas.openxmlformats.org/drawingml/2006/main" name="Black Template">
  <a:themeElements>
    <a:clrScheme name="IS_20_Blue on Black">
      <a:dk1>
        <a:srgbClr val="1A1A1A"/>
      </a:dk1>
      <a:lt1>
        <a:srgbClr val="FFFFFF"/>
      </a:lt1>
      <a:dk2>
        <a:srgbClr val="243A5E"/>
      </a:dk2>
      <a:lt2>
        <a:srgbClr val="D2D2D2"/>
      </a:lt2>
      <a:accent1>
        <a:srgbClr val="50E6FF"/>
      </a:accent1>
      <a:accent2>
        <a:srgbClr val="0078D4"/>
      </a:accent2>
      <a:accent3>
        <a:srgbClr val="107C10"/>
      </a:accent3>
      <a:accent4>
        <a:srgbClr val="D73B01"/>
      </a:accent4>
      <a:accent5>
        <a:srgbClr val="FFB900"/>
      </a:accent5>
      <a:accent6>
        <a:srgbClr val="E6E6E6"/>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Illustration_2020_Cloud_011_Blue.potx" id="{B08F4BDA-BD90-41B5-A7B0-736B5E105F9A}" vid="{E81E4800-878C-4AB6-9CCD-B90045F927C5}"/>
    </a:ext>
  </a:extLst>
</a:theme>
</file>

<file path=ppt/theme/theme3.xml><?xml version="1.0" encoding="utf-8"?>
<a:theme xmlns:a="http://schemas.openxmlformats.org/drawingml/2006/main" name="Dynamics 365">
  <a:themeElements>
    <a:clrScheme name="Azure Edit 2">
      <a:dk1>
        <a:srgbClr val="3C3C41"/>
      </a:dk1>
      <a:lt1>
        <a:srgbClr val="FFFFFF"/>
      </a:lt1>
      <a:dk2>
        <a:srgbClr val="0078D3"/>
      </a:dk2>
      <a:lt2>
        <a:srgbClr val="FFFFFF"/>
      </a:lt2>
      <a:accent1>
        <a:srgbClr val="EBEBEB"/>
      </a:accent1>
      <a:accent2>
        <a:srgbClr val="75757A"/>
      </a:accent2>
      <a:accent3>
        <a:srgbClr val="000000"/>
      </a:accent3>
      <a:accent4>
        <a:srgbClr val="0078D3"/>
      </a:accent4>
      <a:accent5>
        <a:srgbClr val="50E6FF"/>
      </a:accent5>
      <a:accent6>
        <a:srgbClr val="EBEBEB"/>
      </a:accent6>
      <a:hlink>
        <a:srgbClr val="0078D4"/>
      </a:hlink>
      <a:folHlink>
        <a:srgbClr val="000041"/>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PowerPoint_Template_092618" id="{4E3EC67C-5801-2144-80A7-6A5264B773C8}" vid="{77DF5A70-2AB2-2245-8CC2-9711122DF23B}"/>
    </a:ext>
  </a:extLst>
</a:theme>
</file>

<file path=ppt/theme/theme4.xml><?xml version="1.0" encoding="utf-8"?>
<a:theme xmlns:a="http://schemas.openxmlformats.org/drawingml/2006/main" name="1_Black Template">
  <a:themeElements>
    <a:clrScheme name="2019 Brand BLUE Dark Bak">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February_2019" id="{0D93EA38-B0C4-4B20-BF67-413A307B6C0B}" vid="{C7413A89-757E-4CA6-A51B-57D9E2B4132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7.xml><?xml version="1.0" encoding="utf-8"?>
<a:theme xmlns:a="http://schemas.openxmlformats.org/drawingml/2006/main" name="2_WHITE TEMPLATE">
  <a:themeElements>
    <a:clrScheme name="ST_Illustration_White_Blue">
      <a:dk1>
        <a:srgbClr val="1A1A1A"/>
      </a:dk1>
      <a:lt1>
        <a:srgbClr val="FFFFFF"/>
      </a:lt1>
      <a:dk2>
        <a:srgbClr val="0D0D0D"/>
      </a:dk2>
      <a:lt2>
        <a:srgbClr val="D2D2D2"/>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Illustration_2018_Cloud_004.potx" id="{15B5EF4E-E855-47EF-B8AB-05C1AD68D39A}" vid="{440B6C92-0B2A-4F7E-9F47-25F1E2DFD6C8}"/>
    </a:ext>
  </a:extLst>
</a:theme>
</file>

<file path=ppt/theme/theme8.xml><?xml version="1.0" encoding="utf-8"?>
<a:theme xmlns:a="http://schemas.openxmlformats.org/drawingml/2006/main" name="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Template.potx" id="{BD16E044-32EE-499D-926A-412748656A2A}" vid="{84C2CAB7-A3B3-4228-922A-473CBB91664E}"/>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D9FAF4CD5AD2F4B99B5B2414089ABF7" ma:contentTypeVersion="16" ma:contentTypeDescription="Create a new document." ma:contentTypeScope="" ma:versionID="00ca04480469037cb3f35c8f0057c848">
  <xsd:schema xmlns:xsd="http://www.w3.org/2001/XMLSchema" xmlns:xs="http://www.w3.org/2001/XMLSchema" xmlns:p="http://schemas.microsoft.com/office/2006/metadata/properties" xmlns:ns1="http://schemas.microsoft.com/sharepoint/v3" xmlns:ns2="dcf5ddc1-fb1d-440f-849a-6450bddbaed7" xmlns:ns3="965de625-df5b-42e9-a277-2113da4f1195" targetNamespace="http://schemas.microsoft.com/office/2006/metadata/properties" ma:root="true" ma:fieldsID="ff6ea270271380672ba0d6cf4aa8bf70" ns1:_="" ns2:_="" ns3:_="">
    <xsd:import namespace="http://schemas.microsoft.com/sharepoint/v3"/>
    <xsd:import namespace="dcf5ddc1-fb1d-440f-849a-6450bddbaed7"/>
    <xsd:import namespace="965de625-df5b-42e9-a277-2113da4f119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EventHashCode" minOccurs="0"/>
                <xsd:element ref="ns3:MediaServiceGenerationTime" minOccurs="0"/>
                <xsd:element ref="ns3:MediaServiceAutoKeyPoints" minOccurs="0"/>
                <xsd:element ref="ns3:MediaServiceKeyPoint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cf5ddc1-fb1d-440f-849a-6450bddbaed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65de625-df5b-42e9-a277-2113da4f119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AutoTags" ma:index="15" nillable="true" ma:displayName="MediaServiceAutoTags" ma:description="" ma:internalName="MediaServiceAutoTags" ma:readOnly="true">
      <xsd:simpleType>
        <xsd:restriction base="dms:Text"/>
      </xsd:simpleType>
    </xsd:element>
    <xsd:element name="MediaServiceOCR" ma:index="16" nillable="true" ma:displayName="MediaServiceOCR" ma:description="" ma:internalName="MediaServiceOCR" ma:readOnly="true">
      <xsd:simpleType>
        <xsd:restriction base="dms:Note">
          <xsd:maxLength value="255"/>
        </xsd:restriction>
      </xsd:simpleType>
    </xsd:element>
    <xsd:element name="MediaServiceLocation" ma:index="17" nillable="true" ma:displayName="MediaServiceLocation" ma:description="" ma:internalName="MediaServiceLocation"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fals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65de625-df5b-42e9-a277-2113da4f1195"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B0809C99-2050-40B3-A29D-5FB99C0134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dcf5ddc1-fb1d-440f-849a-6450bddbaed7"/>
    <ds:schemaRef ds:uri="965de625-df5b-42e9-a277-2113da4f11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www.w3.org/XML/1998/namespace"/>
    <ds:schemaRef ds:uri="http://schemas.microsoft.com/office/2006/metadata/properties"/>
    <ds:schemaRef ds:uri="http://schemas.microsoft.com/office/2006/documentManagement/types"/>
    <ds:schemaRef ds:uri="http://purl.org/dc/dcmitype/"/>
    <ds:schemaRef ds:uri="dcf5ddc1-fb1d-440f-849a-6450bddbaed7"/>
    <ds:schemaRef ds:uri="http://purl.org/dc/elements/1.1/"/>
    <ds:schemaRef ds:uri="http://schemas.microsoft.com/office/infopath/2007/PartnerControls"/>
    <ds:schemaRef ds:uri="http://schemas.openxmlformats.org/package/2006/metadata/core-properties"/>
    <ds:schemaRef ds:uri="965de625-df5b-42e9-a277-2113da4f1195"/>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Illustration_2020_Cloud_011_Blue</Template>
  <TotalTime>55</TotalTime>
  <Words>4003</Words>
  <Application>Microsoft Office PowerPoint</Application>
  <PresentationFormat>Widescreen</PresentationFormat>
  <Paragraphs>509</Paragraphs>
  <Slides>28</Slides>
  <Notes>14</Notes>
  <HiddenSlides>0</HiddenSlides>
  <MMClips>0</MMClips>
  <ScaleCrop>false</ScaleCrop>
  <HeadingPairs>
    <vt:vector size="6" baseType="variant">
      <vt:variant>
        <vt:lpstr>Fonts Used</vt:lpstr>
      </vt:variant>
      <vt:variant>
        <vt:i4>12</vt:i4>
      </vt:variant>
      <vt:variant>
        <vt:lpstr>Theme</vt:lpstr>
      </vt:variant>
      <vt:variant>
        <vt:i4>8</vt:i4>
      </vt:variant>
      <vt:variant>
        <vt:lpstr>Slide Titles</vt:lpstr>
      </vt:variant>
      <vt:variant>
        <vt:i4>28</vt:i4>
      </vt:variant>
    </vt:vector>
  </HeadingPairs>
  <TitlesOfParts>
    <vt:vector size="48" baseType="lpstr">
      <vt:lpstr>Arial</vt:lpstr>
      <vt:lpstr>Calibri</vt:lpstr>
      <vt:lpstr>Calibri Light</vt:lpstr>
      <vt:lpstr>Consolas</vt:lpstr>
      <vt:lpstr>Courier New</vt:lpstr>
      <vt:lpstr>Segoe</vt:lpstr>
      <vt:lpstr>Segoe UI</vt:lpstr>
      <vt:lpstr>Segoe UI </vt:lpstr>
      <vt:lpstr>Segoe UI Light</vt:lpstr>
      <vt:lpstr>Segoe UI Semibold</vt:lpstr>
      <vt:lpstr>Segoe UI Semilight</vt:lpstr>
      <vt:lpstr>Wingdings</vt:lpstr>
      <vt:lpstr>White Template</vt:lpstr>
      <vt:lpstr>Black Template</vt:lpstr>
      <vt:lpstr>Dynamics 365</vt:lpstr>
      <vt:lpstr>1_Black Template</vt:lpstr>
      <vt:lpstr>Office Theme</vt:lpstr>
      <vt:lpstr>1_Office Theme</vt:lpstr>
      <vt:lpstr>2_WHITE TEMPLATE</vt:lpstr>
      <vt:lpstr>9-51052_Microsoft_Ready_Template_Light</vt:lpstr>
      <vt:lpstr>CAF Expert Learning Path Hackathon - Basic</vt:lpstr>
      <vt:lpstr>CAF Basic</vt:lpstr>
      <vt:lpstr>Our Journey today…</vt:lpstr>
      <vt:lpstr>Agenda</vt:lpstr>
      <vt:lpstr>Cloud Adoption Framework for Azure | Overview</vt:lpstr>
      <vt:lpstr>Achieve balance. Deliver modernization. Deli</vt:lpstr>
      <vt:lpstr>Cloud adoption is more than just technologie</vt:lpstr>
      <vt:lpstr>CAF as a iterative process </vt:lpstr>
      <vt:lpstr>Microsoft Cloud Adoption Framework for Azure Proven guidance to accelerate your cloud adoption journey</vt:lpstr>
      <vt:lpstr>Common motivations and scenarios</vt:lpstr>
      <vt:lpstr>Cloud Adoption Motivations</vt:lpstr>
      <vt:lpstr>Migrate existing workloads </vt:lpstr>
      <vt:lpstr>Build new products and services</vt:lpstr>
      <vt:lpstr>Tools, templates, and assessments</vt:lpstr>
      <vt:lpstr>Tools, templates, and assessments </vt:lpstr>
      <vt:lpstr>Customer Story</vt:lpstr>
      <vt:lpstr>Must do for every project </vt:lpstr>
      <vt:lpstr>How-to-build a Minimum viable product (MVP) </vt:lpstr>
      <vt:lpstr>Challenge 1</vt:lpstr>
      <vt:lpstr>Define strategy</vt:lpstr>
      <vt:lpstr>Challenge 1: Define the Strategy</vt:lpstr>
      <vt:lpstr>Challenge 2</vt:lpstr>
      <vt:lpstr>Challenge 2: Governance</vt:lpstr>
      <vt:lpstr>Challenge 3</vt:lpstr>
      <vt:lpstr>Plan</vt:lpstr>
      <vt:lpstr>Challenge 3: Building the Plan</vt:lpstr>
      <vt:lpstr>Challenge 4</vt:lpstr>
      <vt:lpstr>Challenge 4: Presenting the plan to the customer</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Cloud Adaption Framework Hackathon </dc:title>
  <dc:subject>&lt;Event name&gt;</dc:subject>
  <dc:creator>Niels Ophey</dc:creator>
  <cp:keywords/>
  <dc:description/>
  <cp:lastModifiedBy>Jonathan Vella</cp:lastModifiedBy>
  <cp:revision>16</cp:revision>
  <dcterms:created xsi:type="dcterms:W3CDTF">2021-03-05T08:54:14Z</dcterms:created>
  <dcterms:modified xsi:type="dcterms:W3CDTF">2022-05-30T06:01:07Z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0x010100BD9FAF4CD5AD2F4B99B5B2414089ABF7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ies>
</file>

<file path=docProps/thumbnail.jpeg>
</file>